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74" r:id="rId3"/>
    <p:sldId id="257" r:id="rId4"/>
    <p:sldId id="265" r:id="rId5"/>
    <p:sldId id="282" r:id="rId6"/>
    <p:sldId id="261" r:id="rId7"/>
    <p:sldId id="262" r:id="rId8"/>
    <p:sldId id="259" r:id="rId9"/>
    <p:sldId id="268" r:id="rId10"/>
    <p:sldId id="263" r:id="rId11"/>
    <p:sldId id="273" r:id="rId12"/>
    <p:sldId id="266" r:id="rId13"/>
    <p:sldId id="267" r:id="rId14"/>
    <p:sldId id="264" r:id="rId15"/>
    <p:sldId id="258" r:id="rId16"/>
    <p:sldId id="260" r:id="rId17"/>
    <p:sldId id="269" r:id="rId18"/>
    <p:sldId id="285" r:id="rId19"/>
    <p:sldId id="270" r:id="rId20"/>
    <p:sldId id="271" r:id="rId21"/>
    <p:sldId id="272" r:id="rId22"/>
    <p:sldId id="275" r:id="rId23"/>
    <p:sldId id="276" r:id="rId24"/>
    <p:sldId id="277" r:id="rId25"/>
    <p:sldId id="283" r:id="rId26"/>
    <p:sldId id="278" r:id="rId27"/>
    <p:sldId id="280" r:id="rId28"/>
    <p:sldId id="281" r:id="rId29"/>
    <p:sldId id="284"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296"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8" r:id="rId61"/>
    <p:sldId id="319" r:id="rId62"/>
    <p:sldId id="317" r:id="rId63"/>
    <p:sldId id="320"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BF1024-F42D-4ACD-AF5B-3C562B118663}" v="6309" dt="2021-05-20T08:50:16.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 C" userId="b2ab03cb3a061828" providerId="LiveId" clId="{6F7C9587-3A9C-43BE-A076-47B32826E0E6}"/>
    <pc:docChg chg="undo redo custSel addSld modSld sldOrd">
      <pc:chgData name="L C" userId="b2ab03cb3a061828" providerId="LiveId" clId="{6F7C9587-3A9C-43BE-A076-47B32826E0E6}" dt="2021-05-12T10:19:54.828" v="7837"/>
      <pc:docMkLst>
        <pc:docMk/>
      </pc:docMkLst>
      <pc:sldChg chg="addSp delSp modSp new mod modMedia setBg setClrOvrMap">
        <pc:chgData name="L C" userId="b2ab03cb3a061828" providerId="LiveId" clId="{6F7C9587-3A9C-43BE-A076-47B32826E0E6}" dt="2021-04-21T09:29:18.906" v="2346" actId="26606"/>
        <pc:sldMkLst>
          <pc:docMk/>
          <pc:sldMk cId="1921691648" sldId="256"/>
        </pc:sldMkLst>
        <pc:spChg chg="mod">
          <ac:chgData name="L C" userId="b2ab03cb3a061828" providerId="LiveId" clId="{6F7C9587-3A9C-43BE-A076-47B32826E0E6}" dt="2021-04-21T09:29:18.906" v="2346" actId="26606"/>
          <ac:spMkLst>
            <pc:docMk/>
            <pc:sldMk cId="1921691648" sldId="256"/>
            <ac:spMk id="2" creationId="{4C8C1D42-1A47-4FB2-8313-98FEE2E628A9}"/>
          </ac:spMkLst>
        </pc:spChg>
        <pc:spChg chg="mod">
          <ac:chgData name="L C" userId="b2ab03cb3a061828" providerId="LiveId" clId="{6F7C9587-3A9C-43BE-A076-47B32826E0E6}" dt="2021-04-21T09:29:18.906" v="2346" actId="26606"/>
          <ac:spMkLst>
            <pc:docMk/>
            <pc:sldMk cId="1921691648" sldId="256"/>
            <ac:spMk id="3" creationId="{5E77EF17-8BA3-44C1-A091-19DA3CD794EC}"/>
          </ac:spMkLst>
        </pc:spChg>
        <pc:spChg chg="add del">
          <ac:chgData name="L C" userId="b2ab03cb3a061828" providerId="LiveId" clId="{6F7C9587-3A9C-43BE-A076-47B32826E0E6}" dt="2021-04-21T08:29:11.893" v="899" actId="26606"/>
          <ac:spMkLst>
            <pc:docMk/>
            <pc:sldMk cId="1921691648" sldId="256"/>
            <ac:spMk id="9" creationId="{C1DD1A8A-57D5-4A81-AD04-532B043C5611}"/>
          </ac:spMkLst>
        </pc:spChg>
        <pc:spChg chg="add del">
          <ac:chgData name="L C" userId="b2ab03cb3a061828" providerId="LiveId" clId="{6F7C9587-3A9C-43BE-A076-47B32826E0E6}" dt="2021-04-21T08:29:11.893" v="899" actId="26606"/>
          <ac:spMkLst>
            <pc:docMk/>
            <pc:sldMk cId="1921691648" sldId="256"/>
            <ac:spMk id="11" creationId="{007891EC-4501-44ED-A8C8-B11B6DB767AB}"/>
          </ac:spMkLst>
        </pc:spChg>
        <pc:spChg chg="add del">
          <ac:chgData name="L C" userId="b2ab03cb3a061828" providerId="LiveId" clId="{6F7C9587-3A9C-43BE-A076-47B32826E0E6}" dt="2021-04-21T08:29:11.888" v="898" actId="26606"/>
          <ac:spMkLst>
            <pc:docMk/>
            <pc:sldMk cId="1921691648" sldId="256"/>
            <ac:spMk id="13" creationId="{94714483-7072-431F-9DBE-87F44E4D44BC}"/>
          </ac:spMkLst>
        </pc:spChg>
        <pc:spChg chg="add del">
          <ac:chgData name="L C" userId="b2ab03cb3a061828" providerId="LiveId" clId="{6F7C9587-3A9C-43BE-A076-47B32826E0E6}" dt="2021-04-21T08:29:11.888" v="898" actId="26606"/>
          <ac:spMkLst>
            <pc:docMk/>
            <pc:sldMk cId="1921691648" sldId="256"/>
            <ac:spMk id="14" creationId="{495892E1-F4A5-4991-AC52-4F417B14A2A2}"/>
          </ac:spMkLst>
        </pc:spChg>
        <pc:spChg chg="add del">
          <ac:chgData name="L C" userId="b2ab03cb3a061828" providerId="LiveId" clId="{6F7C9587-3A9C-43BE-A076-47B32826E0E6}" dt="2021-04-21T08:27:54.428" v="896" actId="26606"/>
          <ac:spMkLst>
            <pc:docMk/>
            <pc:sldMk cId="1921691648" sldId="256"/>
            <ac:spMk id="16" creationId="{73BCEA90-F7D5-4EC1-9BE2-5A49A20F4B1D}"/>
          </ac:spMkLst>
        </pc:spChg>
        <pc:spChg chg="add del">
          <ac:chgData name="L C" userId="b2ab03cb3a061828" providerId="LiveId" clId="{6F7C9587-3A9C-43BE-A076-47B32826E0E6}" dt="2021-04-21T08:27:54.428" v="896" actId="26606"/>
          <ac:spMkLst>
            <pc:docMk/>
            <pc:sldMk cId="1921691648" sldId="256"/>
            <ac:spMk id="18" creationId="{9848F91B-FA65-4A06-A177-8CCF7EBC8631}"/>
          </ac:spMkLst>
        </pc:spChg>
        <pc:spChg chg="add del">
          <ac:chgData name="L C" userId="b2ab03cb3a061828" providerId="LiveId" clId="{6F7C9587-3A9C-43BE-A076-47B32826E0E6}" dt="2021-04-21T08:27:54.428" v="896" actId="26606"/>
          <ac:spMkLst>
            <pc:docMk/>
            <pc:sldMk cId="1921691648" sldId="256"/>
            <ac:spMk id="20" creationId="{2CF7CF5F-D747-47B3-80B1-8392750446C6}"/>
          </ac:spMkLst>
        </pc:spChg>
        <pc:spChg chg="add del">
          <ac:chgData name="L C" userId="b2ab03cb3a061828" providerId="LiveId" clId="{6F7C9587-3A9C-43BE-A076-47B32826E0E6}" dt="2021-04-21T08:27:54.428" v="896" actId="26606"/>
          <ac:spMkLst>
            <pc:docMk/>
            <pc:sldMk cId="1921691648" sldId="256"/>
            <ac:spMk id="22" creationId="{820B6604-1FF9-43F5-AC47-3D41CB2F563B}"/>
          </ac:spMkLst>
        </pc:spChg>
        <pc:spChg chg="add del">
          <ac:chgData name="L C" userId="b2ab03cb3a061828" providerId="LiveId" clId="{6F7C9587-3A9C-43BE-A076-47B32826E0E6}" dt="2021-04-21T08:27:54.428" v="896" actId="26606"/>
          <ac:spMkLst>
            <pc:docMk/>
            <pc:sldMk cId="1921691648" sldId="256"/>
            <ac:spMk id="24" creationId="{D98779F6-5395-4B82-BDCB-4ADF6A5BB9E5}"/>
          </ac:spMkLst>
        </pc:spChg>
        <pc:spChg chg="add del">
          <ac:chgData name="L C" userId="b2ab03cb3a061828" providerId="LiveId" clId="{6F7C9587-3A9C-43BE-A076-47B32826E0E6}" dt="2021-04-21T08:27:54.428" v="896" actId="26606"/>
          <ac:spMkLst>
            <pc:docMk/>
            <pc:sldMk cId="1921691648" sldId="256"/>
            <ac:spMk id="26" creationId="{CE1108CD-786E-4304-9504-9C5AD64829D2}"/>
          </ac:spMkLst>
        </pc:spChg>
        <pc:spChg chg="add del">
          <ac:chgData name="L C" userId="b2ab03cb3a061828" providerId="LiveId" clId="{6F7C9587-3A9C-43BE-A076-47B32826E0E6}" dt="2021-04-21T08:27:54.428" v="896" actId="26606"/>
          <ac:spMkLst>
            <pc:docMk/>
            <pc:sldMk cId="1921691648" sldId="256"/>
            <ac:spMk id="28" creationId="{C70191CD-D48F-4F7A-8077-0380603A29E2}"/>
          </ac:spMkLst>
        </pc:spChg>
        <pc:spChg chg="add del">
          <ac:chgData name="L C" userId="b2ab03cb3a061828" providerId="LiveId" clId="{6F7C9587-3A9C-43BE-A076-47B32826E0E6}" dt="2021-04-21T08:29:11.888" v="898" actId="26606"/>
          <ac:spMkLst>
            <pc:docMk/>
            <pc:sldMk cId="1921691648" sldId="256"/>
            <ac:spMk id="29" creationId="{E2683E3F-F855-4549-84F8-42064EC0F247}"/>
          </ac:spMkLst>
        </pc:spChg>
        <pc:spChg chg="add del">
          <ac:chgData name="L C" userId="b2ab03cb3a061828" providerId="LiveId" clId="{6F7C9587-3A9C-43BE-A076-47B32826E0E6}" dt="2021-04-21T08:29:11.888" v="898" actId="26606"/>
          <ac:spMkLst>
            <pc:docMk/>
            <pc:sldMk cId="1921691648" sldId="256"/>
            <ac:spMk id="36" creationId="{832F3179-0CD5-40C8-9939-D8355006F7BA}"/>
          </ac:spMkLst>
        </pc:spChg>
        <pc:spChg chg="add del">
          <ac:chgData name="L C" userId="b2ab03cb3a061828" providerId="LiveId" clId="{6F7C9587-3A9C-43BE-A076-47B32826E0E6}" dt="2021-04-21T09:29:18.906" v="2346" actId="26606"/>
          <ac:spMkLst>
            <pc:docMk/>
            <pc:sldMk cId="1921691648" sldId="256"/>
            <ac:spMk id="44" creationId="{5F18414D-1626-4996-AACB-23D3DE45B03B}"/>
          </ac:spMkLst>
        </pc:spChg>
        <pc:spChg chg="add del">
          <ac:chgData name="L C" userId="b2ab03cb3a061828" providerId="LiveId" clId="{6F7C9587-3A9C-43BE-A076-47B32826E0E6}" dt="2021-04-21T09:29:18.906" v="2346" actId="26606"/>
          <ac:spMkLst>
            <pc:docMk/>
            <pc:sldMk cId="1921691648" sldId="256"/>
            <ac:spMk id="45" creationId="{D84C2E9E-0B5D-4B5F-9A1F-70EBDCE39034}"/>
          </ac:spMkLst>
        </pc:spChg>
        <pc:spChg chg="add del">
          <ac:chgData name="L C" userId="b2ab03cb3a061828" providerId="LiveId" clId="{6F7C9587-3A9C-43BE-A076-47B32826E0E6}" dt="2021-04-21T09:29:13.093" v="2343" actId="26606"/>
          <ac:spMkLst>
            <pc:docMk/>
            <pc:sldMk cId="1921691648" sldId="256"/>
            <ac:spMk id="48" creationId="{76E6212F-EB21-4328-8386-832840CB431A}"/>
          </ac:spMkLst>
        </pc:spChg>
        <pc:spChg chg="add del">
          <ac:chgData name="L C" userId="b2ab03cb3a061828" providerId="LiveId" clId="{6F7C9587-3A9C-43BE-A076-47B32826E0E6}" dt="2021-04-21T09:29:13.093" v="2343" actId="26606"/>
          <ac:spMkLst>
            <pc:docMk/>
            <pc:sldMk cId="1921691648" sldId="256"/>
            <ac:spMk id="49" creationId="{9E74304E-CF2D-41E1-92CF-7FC508311BAE}"/>
          </ac:spMkLst>
        </pc:spChg>
        <pc:spChg chg="add del">
          <ac:chgData name="L C" userId="b2ab03cb3a061828" providerId="LiveId" clId="{6F7C9587-3A9C-43BE-A076-47B32826E0E6}" dt="2021-04-21T09:28:42.129" v="2322" actId="26606"/>
          <ac:spMkLst>
            <pc:docMk/>
            <pc:sldMk cId="1921691648" sldId="256"/>
            <ac:spMk id="51" creationId="{68AF5748-FED8-45BA-8631-26D1D10F3246}"/>
          </ac:spMkLst>
        </pc:spChg>
        <pc:spChg chg="add del">
          <ac:chgData name="L C" userId="b2ab03cb3a061828" providerId="LiveId" clId="{6F7C9587-3A9C-43BE-A076-47B32826E0E6}" dt="2021-04-21T09:29:18.901" v="2345" actId="26606"/>
          <ac:spMkLst>
            <pc:docMk/>
            <pc:sldMk cId="1921691648" sldId="256"/>
            <ac:spMk id="52" creationId="{FB5B0058-AF13-4859-B429-4EDDE2A26F7F}"/>
          </ac:spMkLst>
        </pc:spChg>
        <pc:spChg chg="add del">
          <ac:chgData name="L C" userId="b2ab03cb3a061828" providerId="LiveId" clId="{6F7C9587-3A9C-43BE-A076-47B32826E0E6}" dt="2021-04-21T09:28:42.129" v="2322" actId="26606"/>
          <ac:spMkLst>
            <pc:docMk/>
            <pc:sldMk cId="1921691648" sldId="256"/>
            <ac:spMk id="53" creationId="{AF2F604E-43BE-4DC3-B983-E071523364F8}"/>
          </ac:spMkLst>
        </pc:spChg>
        <pc:spChg chg="add del">
          <ac:chgData name="L C" userId="b2ab03cb3a061828" providerId="LiveId" clId="{6F7C9587-3A9C-43BE-A076-47B32826E0E6}" dt="2021-04-21T09:29:18.901" v="2345" actId="26606"/>
          <ac:spMkLst>
            <pc:docMk/>
            <pc:sldMk cId="1921691648" sldId="256"/>
            <ac:spMk id="54" creationId="{1A89CBBC-7743-43D9-A324-25CB472E9B2E}"/>
          </ac:spMkLst>
        </pc:spChg>
        <pc:spChg chg="add del">
          <ac:chgData name="L C" userId="b2ab03cb3a061828" providerId="LiveId" clId="{6F7C9587-3A9C-43BE-A076-47B32826E0E6}" dt="2021-04-21T09:28:42.129" v="2322" actId="26606"/>
          <ac:spMkLst>
            <pc:docMk/>
            <pc:sldMk cId="1921691648" sldId="256"/>
            <ac:spMk id="55" creationId="{08C9B587-E65E-4B52-B37C-ABEBB6E87928}"/>
          </ac:spMkLst>
        </pc:spChg>
        <pc:spChg chg="add">
          <ac:chgData name="L C" userId="b2ab03cb3a061828" providerId="LiveId" clId="{6F7C9587-3A9C-43BE-A076-47B32826E0E6}" dt="2021-04-21T09:29:18.906" v="2346" actId="26606"/>
          <ac:spMkLst>
            <pc:docMk/>
            <pc:sldMk cId="1921691648" sldId="256"/>
            <ac:spMk id="56" creationId="{665DBBEF-238B-476B-96AB-8AAC3224ECEA}"/>
          </ac:spMkLst>
        </pc:spChg>
        <pc:spChg chg="add del">
          <ac:chgData name="L C" userId="b2ab03cb3a061828" providerId="LiveId" clId="{6F7C9587-3A9C-43BE-A076-47B32826E0E6}" dt="2021-04-21T09:28:44.661" v="2324" actId="26606"/>
          <ac:spMkLst>
            <pc:docMk/>
            <pc:sldMk cId="1921691648" sldId="256"/>
            <ac:spMk id="57" creationId="{665DBBEF-238B-476B-96AB-8AAC3224ECEA}"/>
          </ac:spMkLst>
        </pc:spChg>
        <pc:spChg chg="add del">
          <ac:chgData name="L C" userId="b2ab03cb3a061828" providerId="LiveId" clId="{6F7C9587-3A9C-43BE-A076-47B32826E0E6}" dt="2021-04-21T09:28:44.661" v="2324" actId="26606"/>
          <ac:spMkLst>
            <pc:docMk/>
            <pc:sldMk cId="1921691648" sldId="256"/>
            <ac:spMk id="58" creationId="{3FCFB1DE-0B7E-48CC-BA90-B2AB0889F9D6}"/>
          </ac:spMkLst>
        </pc:spChg>
        <pc:spChg chg="add">
          <ac:chgData name="L C" userId="b2ab03cb3a061828" providerId="LiveId" clId="{6F7C9587-3A9C-43BE-A076-47B32826E0E6}" dt="2021-04-21T09:29:18.906" v="2346" actId="26606"/>
          <ac:spMkLst>
            <pc:docMk/>
            <pc:sldMk cId="1921691648" sldId="256"/>
            <ac:spMk id="59" creationId="{3FCFB1DE-0B7E-48CC-BA90-B2AB0889F9D6}"/>
          </ac:spMkLst>
        </pc:spChg>
        <pc:spChg chg="add del">
          <ac:chgData name="L C" userId="b2ab03cb3a061828" providerId="LiveId" clId="{6F7C9587-3A9C-43BE-A076-47B32826E0E6}" dt="2021-04-21T09:28:49.564" v="2326" actId="26606"/>
          <ac:spMkLst>
            <pc:docMk/>
            <pc:sldMk cId="1921691648" sldId="256"/>
            <ac:spMk id="60" creationId="{68AF5748-FED8-45BA-8631-26D1D10F3246}"/>
          </ac:spMkLst>
        </pc:spChg>
        <pc:spChg chg="add del">
          <ac:chgData name="L C" userId="b2ab03cb3a061828" providerId="LiveId" clId="{6F7C9587-3A9C-43BE-A076-47B32826E0E6}" dt="2021-04-21T09:28:49.564" v="2326" actId="26606"/>
          <ac:spMkLst>
            <pc:docMk/>
            <pc:sldMk cId="1921691648" sldId="256"/>
            <ac:spMk id="61" creationId="{AF2F604E-43BE-4DC3-B983-E071523364F8}"/>
          </ac:spMkLst>
        </pc:spChg>
        <pc:spChg chg="add del">
          <ac:chgData name="L C" userId="b2ab03cb3a061828" providerId="LiveId" clId="{6F7C9587-3A9C-43BE-A076-47B32826E0E6}" dt="2021-04-21T09:28:49.564" v="2326" actId="26606"/>
          <ac:spMkLst>
            <pc:docMk/>
            <pc:sldMk cId="1921691648" sldId="256"/>
            <ac:spMk id="62" creationId="{08C9B587-E65E-4B52-B37C-ABEBB6E87928}"/>
          </ac:spMkLst>
        </pc:spChg>
        <pc:spChg chg="add del">
          <ac:chgData name="L C" userId="b2ab03cb3a061828" providerId="LiveId" clId="{6F7C9587-3A9C-43BE-A076-47B32826E0E6}" dt="2021-04-21T09:28:50.753" v="2328" actId="26606"/>
          <ac:spMkLst>
            <pc:docMk/>
            <pc:sldMk cId="1921691648" sldId="256"/>
            <ac:spMk id="63" creationId="{E2683E3F-F855-4549-84F8-42064EC0F247}"/>
          </ac:spMkLst>
        </pc:spChg>
        <pc:spChg chg="add del">
          <ac:chgData name="L C" userId="b2ab03cb3a061828" providerId="LiveId" clId="{6F7C9587-3A9C-43BE-A076-47B32826E0E6}" dt="2021-04-21T09:28:50.753" v="2328" actId="26606"/>
          <ac:spMkLst>
            <pc:docMk/>
            <pc:sldMk cId="1921691648" sldId="256"/>
            <ac:spMk id="64" creationId="{94714483-7072-431F-9DBE-87F44E4D44BC}"/>
          </ac:spMkLst>
        </pc:spChg>
        <pc:spChg chg="add del">
          <ac:chgData name="L C" userId="b2ab03cb3a061828" providerId="LiveId" clId="{6F7C9587-3A9C-43BE-A076-47B32826E0E6}" dt="2021-04-21T09:28:50.753" v="2328" actId="26606"/>
          <ac:spMkLst>
            <pc:docMk/>
            <pc:sldMk cId="1921691648" sldId="256"/>
            <ac:spMk id="70" creationId="{495892E1-F4A5-4991-AC52-4F417B14A2A2}"/>
          </ac:spMkLst>
        </pc:spChg>
        <pc:spChg chg="add del">
          <ac:chgData name="L C" userId="b2ab03cb3a061828" providerId="LiveId" clId="{6F7C9587-3A9C-43BE-A076-47B32826E0E6}" dt="2021-04-21T09:28:50.753" v="2328" actId="26606"/>
          <ac:spMkLst>
            <pc:docMk/>
            <pc:sldMk cId="1921691648" sldId="256"/>
            <ac:spMk id="71" creationId="{832F3179-0CD5-40C8-9939-D8355006F7BA}"/>
          </ac:spMkLst>
        </pc:spChg>
        <pc:spChg chg="add del">
          <ac:chgData name="L C" userId="b2ab03cb3a061828" providerId="LiveId" clId="{6F7C9587-3A9C-43BE-A076-47B32826E0E6}" dt="2021-04-21T09:28:52.357" v="2330" actId="26606"/>
          <ac:spMkLst>
            <pc:docMk/>
            <pc:sldMk cId="1921691648" sldId="256"/>
            <ac:spMk id="75" creationId="{34165AB3-7006-4430-BCE3-25476BE13322}"/>
          </ac:spMkLst>
        </pc:spChg>
        <pc:spChg chg="add del">
          <ac:chgData name="L C" userId="b2ab03cb3a061828" providerId="LiveId" clId="{6F7C9587-3A9C-43BE-A076-47B32826E0E6}" dt="2021-04-21T09:28:52.357" v="2330" actId="26606"/>
          <ac:spMkLst>
            <pc:docMk/>
            <pc:sldMk cId="1921691648" sldId="256"/>
            <ac:spMk id="77" creationId="{E3E51905-F374-4E1A-97CF-B741584B74D5}"/>
          </ac:spMkLst>
        </pc:spChg>
        <pc:spChg chg="add del">
          <ac:chgData name="L C" userId="b2ab03cb3a061828" providerId="LiveId" clId="{6F7C9587-3A9C-43BE-A076-47B32826E0E6}" dt="2021-04-21T09:28:52.357" v="2330" actId="26606"/>
          <ac:spMkLst>
            <pc:docMk/>
            <pc:sldMk cId="1921691648" sldId="256"/>
            <ac:spMk id="83" creationId="{D55CD764-972B-4CA5-A885-53E55C63E174}"/>
          </ac:spMkLst>
        </pc:spChg>
        <pc:spChg chg="add del">
          <ac:chgData name="L C" userId="b2ab03cb3a061828" providerId="LiveId" clId="{6F7C9587-3A9C-43BE-A076-47B32826E0E6}" dt="2021-04-21T09:28:53.762" v="2332" actId="26606"/>
          <ac:spMkLst>
            <pc:docMk/>
            <pc:sldMk cId="1921691648" sldId="256"/>
            <ac:spMk id="101" creationId="{665DBBEF-238B-476B-96AB-8AAC3224ECEA}"/>
          </ac:spMkLst>
        </pc:spChg>
        <pc:spChg chg="add del">
          <ac:chgData name="L C" userId="b2ab03cb3a061828" providerId="LiveId" clId="{6F7C9587-3A9C-43BE-A076-47B32826E0E6}" dt="2021-04-21T09:28:53.762" v="2332" actId="26606"/>
          <ac:spMkLst>
            <pc:docMk/>
            <pc:sldMk cId="1921691648" sldId="256"/>
            <ac:spMk id="102" creationId="{3FCFB1DE-0B7E-48CC-BA90-B2AB0889F9D6}"/>
          </ac:spMkLst>
        </pc:spChg>
        <pc:spChg chg="add del">
          <ac:chgData name="L C" userId="b2ab03cb3a061828" providerId="LiveId" clId="{6F7C9587-3A9C-43BE-A076-47B32826E0E6}" dt="2021-04-21T09:28:54.484" v="2334" actId="26606"/>
          <ac:spMkLst>
            <pc:docMk/>
            <pc:sldMk cId="1921691648" sldId="256"/>
            <ac:spMk id="104" creationId="{D55CD764-972B-4CA5-A885-53E55C63E174}"/>
          </ac:spMkLst>
        </pc:spChg>
        <pc:spChg chg="add del">
          <ac:chgData name="L C" userId="b2ab03cb3a061828" providerId="LiveId" clId="{6F7C9587-3A9C-43BE-A076-47B32826E0E6}" dt="2021-04-21T09:28:54.484" v="2334" actId="26606"/>
          <ac:spMkLst>
            <pc:docMk/>
            <pc:sldMk cId="1921691648" sldId="256"/>
            <ac:spMk id="119" creationId="{34165AB3-7006-4430-BCE3-25476BE13322}"/>
          </ac:spMkLst>
        </pc:spChg>
        <pc:spChg chg="add del">
          <ac:chgData name="L C" userId="b2ab03cb3a061828" providerId="LiveId" clId="{6F7C9587-3A9C-43BE-A076-47B32826E0E6}" dt="2021-04-21T09:28:54.484" v="2334" actId="26606"/>
          <ac:spMkLst>
            <pc:docMk/>
            <pc:sldMk cId="1921691648" sldId="256"/>
            <ac:spMk id="120" creationId="{E3E51905-F374-4E1A-97CF-B741584B74D5}"/>
          </ac:spMkLst>
        </pc:spChg>
        <pc:spChg chg="add del">
          <ac:chgData name="L C" userId="b2ab03cb3a061828" providerId="LiveId" clId="{6F7C9587-3A9C-43BE-A076-47B32826E0E6}" dt="2021-04-21T09:29:01.339" v="2336" actId="26606"/>
          <ac:spMkLst>
            <pc:docMk/>
            <pc:sldMk cId="1921691648" sldId="256"/>
            <ac:spMk id="122" creationId="{68AF5748-FED8-45BA-8631-26D1D10F3246}"/>
          </ac:spMkLst>
        </pc:spChg>
        <pc:spChg chg="add del">
          <ac:chgData name="L C" userId="b2ab03cb3a061828" providerId="LiveId" clId="{6F7C9587-3A9C-43BE-A076-47B32826E0E6}" dt="2021-04-21T09:29:01.339" v="2336" actId="26606"/>
          <ac:spMkLst>
            <pc:docMk/>
            <pc:sldMk cId="1921691648" sldId="256"/>
            <ac:spMk id="123" creationId="{AF2F604E-43BE-4DC3-B983-E071523364F8}"/>
          </ac:spMkLst>
        </pc:spChg>
        <pc:spChg chg="add del">
          <ac:chgData name="L C" userId="b2ab03cb3a061828" providerId="LiveId" clId="{6F7C9587-3A9C-43BE-A076-47B32826E0E6}" dt="2021-04-21T09:29:01.339" v="2336" actId="26606"/>
          <ac:spMkLst>
            <pc:docMk/>
            <pc:sldMk cId="1921691648" sldId="256"/>
            <ac:spMk id="124" creationId="{08C9B587-E65E-4B52-B37C-ABEBB6E87928}"/>
          </ac:spMkLst>
        </pc:spChg>
        <pc:spChg chg="add del">
          <ac:chgData name="L C" userId="b2ab03cb3a061828" providerId="LiveId" clId="{6F7C9587-3A9C-43BE-A076-47B32826E0E6}" dt="2021-04-21T09:29:04.366" v="2338" actId="26606"/>
          <ac:spMkLst>
            <pc:docMk/>
            <pc:sldMk cId="1921691648" sldId="256"/>
            <ac:spMk id="126" creationId="{8537B233-9CDD-4A90-AABB-A8963DEE4FBC}"/>
          </ac:spMkLst>
        </pc:spChg>
        <pc:grpChg chg="add del">
          <ac:chgData name="L C" userId="b2ab03cb3a061828" providerId="LiveId" clId="{6F7C9587-3A9C-43BE-A076-47B32826E0E6}" dt="2021-04-21T08:29:11.888" v="898" actId="26606"/>
          <ac:grpSpMkLst>
            <pc:docMk/>
            <pc:sldMk cId="1921691648" sldId="256"/>
            <ac:grpSpMk id="15" creationId="{ACF597F8-76AA-44FA-8E6A-06223B66C0DD}"/>
          </ac:grpSpMkLst>
        </pc:grpChg>
        <pc:grpChg chg="add del">
          <ac:chgData name="L C" userId="b2ab03cb3a061828" providerId="LiveId" clId="{6F7C9587-3A9C-43BE-A076-47B32826E0E6}" dt="2021-04-21T08:29:11.888" v="898" actId="26606"/>
          <ac:grpSpMkLst>
            <pc:docMk/>
            <pc:sldMk cId="1921691648" sldId="256"/>
            <ac:grpSpMk id="30" creationId="{8FC90B1E-0223-4440-AF22-8F32F6F0C7D2}"/>
          </ac:grpSpMkLst>
        </pc:grpChg>
        <pc:grpChg chg="add del">
          <ac:chgData name="L C" userId="b2ab03cb3a061828" providerId="LiveId" clId="{6F7C9587-3A9C-43BE-A076-47B32826E0E6}" dt="2021-04-21T08:29:11.888" v="898" actId="26606"/>
          <ac:grpSpMkLst>
            <pc:docMk/>
            <pc:sldMk cId="1921691648" sldId="256"/>
            <ac:grpSpMk id="38" creationId="{11CE155D-684B-4F5E-B835-C52765E310E7}"/>
          </ac:grpSpMkLst>
        </pc:grpChg>
        <pc:grpChg chg="add del">
          <ac:chgData name="L C" userId="b2ab03cb3a061828" providerId="LiveId" clId="{6F7C9587-3A9C-43BE-A076-47B32826E0E6}" dt="2021-04-21T09:28:50.753" v="2328" actId="26606"/>
          <ac:grpSpMkLst>
            <pc:docMk/>
            <pc:sldMk cId="1921691648" sldId="256"/>
            <ac:grpSpMk id="65" creationId="{8FC90B1E-0223-4440-AF22-8F32F6F0C7D2}"/>
          </ac:grpSpMkLst>
        </pc:grpChg>
        <pc:grpChg chg="add del">
          <ac:chgData name="L C" userId="b2ab03cb3a061828" providerId="LiveId" clId="{6F7C9587-3A9C-43BE-A076-47B32826E0E6}" dt="2021-04-21T09:28:50.753" v="2328" actId="26606"/>
          <ac:grpSpMkLst>
            <pc:docMk/>
            <pc:sldMk cId="1921691648" sldId="256"/>
            <ac:grpSpMk id="72" creationId="{ACF597F8-76AA-44FA-8E6A-06223B66C0DD}"/>
          </ac:grpSpMkLst>
        </pc:grpChg>
        <pc:grpChg chg="add del">
          <ac:chgData name="L C" userId="b2ab03cb3a061828" providerId="LiveId" clId="{6F7C9587-3A9C-43BE-A076-47B32826E0E6}" dt="2021-04-21T09:28:50.753" v="2328" actId="26606"/>
          <ac:grpSpMkLst>
            <pc:docMk/>
            <pc:sldMk cId="1921691648" sldId="256"/>
            <ac:grpSpMk id="73" creationId="{11CE155D-684B-4F5E-B835-C52765E310E7}"/>
          </ac:grpSpMkLst>
        </pc:grpChg>
        <pc:grpChg chg="add del">
          <ac:chgData name="L C" userId="b2ab03cb3a061828" providerId="LiveId" clId="{6F7C9587-3A9C-43BE-A076-47B32826E0E6}" dt="2021-04-21T09:28:52.357" v="2330" actId="26606"/>
          <ac:grpSpMkLst>
            <pc:docMk/>
            <pc:sldMk cId="1921691648" sldId="256"/>
            <ac:grpSpMk id="84" creationId="{BEB2E44E-30A6-416E-A45D-B1E328629559}"/>
          </ac:grpSpMkLst>
        </pc:grpChg>
        <pc:grpChg chg="add del">
          <ac:chgData name="L C" userId="b2ab03cb3a061828" providerId="LiveId" clId="{6F7C9587-3A9C-43BE-A076-47B32826E0E6}" dt="2021-04-21T09:28:54.484" v="2334" actId="26606"/>
          <ac:grpSpMkLst>
            <pc:docMk/>
            <pc:sldMk cId="1921691648" sldId="256"/>
            <ac:grpSpMk id="105" creationId="{BEB2E44E-30A6-416E-A45D-B1E328629559}"/>
          </ac:grpSpMkLst>
        </pc:grpChg>
        <pc:picChg chg="add mod ord">
          <ac:chgData name="L C" userId="b2ab03cb3a061828" providerId="LiveId" clId="{6F7C9587-3A9C-43BE-A076-47B32826E0E6}" dt="2021-04-21T09:29:18.906" v="2346" actId="26606"/>
          <ac:picMkLst>
            <pc:docMk/>
            <pc:sldMk cId="1921691648" sldId="256"/>
            <ac:picMk id="5" creationId="{572A8A61-CEC5-4351-87EE-9BDDD6F3E52F}"/>
          </ac:picMkLst>
        </pc:picChg>
        <pc:cxnChg chg="add del">
          <ac:chgData name="L C" userId="b2ab03cb3a061828" providerId="LiveId" clId="{6F7C9587-3A9C-43BE-A076-47B32826E0E6}" dt="2021-04-21T09:29:18.906" v="2346" actId="26606"/>
          <ac:cxnSpMkLst>
            <pc:docMk/>
            <pc:sldMk cId="1921691648" sldId="256"/>
            <ac:cxnSpMk id="46" creationId="{07A9243D-8FC3-4B36-874B-55906B03F484}"/>
          </ac:cxnSpMkLst>
        </pc:cxnChg>
        <pc:cxnChg chg="add del">
          <ac:chgData name="L C" userId="b2ab03cb3a061828" providerId="LiveId" clId="{6F7C9587-3A9C-43BE-A076-47B32826E0E6}" dt="2021-04-21T09:29:13.093" v="2343" actId="26606"/>
          <ac:cxnSpMkLst>
            <pc:docMk/>
            <pc:sldMk cId="1921691648" sldId="256"/>
            <ac:cxnSpMk id="50" creationId="{4717401F-8127-4697-8085-3D6C69B5D25D}"/>
          </ac:cxnSpMkLst>
        </pc:cxnChg>
        <pc:cxnChg chg="add del">
          <ac:chgData name="L C" userId="b2ab03cb3a061828" providerId="LiveId" clId="{6F7C9587-3A9C-43BE-A076-47B32826E0E6}" dt="2021-04-21T09:29:04.366" v="2338" actId="26606"/>
          <ac:cxnSpMkLst>
            <pc:docMk/>
            <pc:sldMk cId="1921691648" sldId="256"/>
            <ac:cxnSpMk id="127" creationId="{040575EE-C594-4566-BC00-663004E52AB5}"/>
          </ac:cxnSpMkLst>
        </pc:cxnChg>
      </pc:sldChg>
      <pc:sldChg chg="addSp delSp modSp new mod setBg">
        <pc:chgData name="L C" userId="b2ab03cb3a061828" providerId="LiveId" clId="{6F7C9587-3A9C-43BE-A076-47B32826E0E6}" dt="2021-04-21T08:29:55.153" v="913" actId="26606"/>
        <pc:sldMkLst>
          <pc:docMk/>
          <pc:sldMk cId="3295112239" sldId="257"/>
        </pc:sldMkLst>
        <pc:spChg chg="mod">
          <ac:chgData name="L C" userId="b2ab03cb3a061828" providerId="LiveId" clId="{6F7C9587-3A9C-43BE-A076-47B32826E0E6}" dt="2021-04-21T08:29:55.153" v="913" actId="26606"/>
          <ac:spMkLst>
            <pc:docMk/>
            <pc:sldMk cId="3295112239" sldId="257"/>
            <ac:spMk id="2" creationId="{45C2EE96-CA9A-4407-92F1-0F37CC441C87}"/>
          </ac:spMkLst>
        </pc:spChg>
        <pc:spChg chg="del">
          <ac:chgData name="L C" userId="b2ab03cb3a061828" providerId="LiveId" clId="{6F7C9587-3A9C-43BE-A076-47B32826E0E6}" dt="2021-04-21T07:38:29.462" v="64"/>
          <ac:spMkLst>
            <pc:docMk/>
            <pc:sldMk cId="3295112239" sldId="257"/>
            <ac:spMk id="3" creationId="{150C3704-E552-4437-85A5-8ED2B7046858}"/>
          </ac:spMkLst>
        </pc:spChg>
        <pc:spChg chg="add del mod">
          <ac:chgData name="L C" userId="b2ab03cb3a061828" providerId="LiveId" clId="{6F7C9587-3A9C-43BE-A076-47B32826E0E6}" dt="2021-04-21T07:38:31.322" v="65"/>
          <ac:spMkLst>
            <pc:docMk/>
            <pc:sldMk cId="3295112239" sldId="257"/>
            <ac:spMk id="4" creationId="{B588E107-FBE7-48C4-A0F1-026998BC6073}"/>
          </ac:spMkLst>
        </pc:spChg>
        <pc:spChg chg="add del mod">
          <ac:chgData name="L C" userId="b2ab03cb3a061828" providerId="LiveId" clId="{6F7C9587-3A9C-43BE-A076-47B32826E0E6}" dt="2021-04-21T07:38:41.915" v="66" actId="22"/>
          <ac:spMkLst>
            <pc:docMk/>
            <pc:sldMk cId="3295112239" sldId="257"/>
            <ac:spMk id="5" creationId="{EA54D127-DD9C-481C-B409-777EE42E4015}"/>
          </ac:spMkLst>
        </pc:spChg>
        <pc:spChg chg="add del">
          <ac:chgData name="L C" userId="b2ab03cb3a061828" providerId="LiveId" clId="{6F7C9587-3A9C-43BE-A076-47B32826E0E6}" dt="2021-04-21T08:29:55.150" v="912" actId="26606"/>
          <ac:spMkLst>
            <pc:docMk/>
            <pc:sldMk cId="3295112239" sldId="257"/>
            <ac:spMk id="9" creationId="{A8384FB5-9ADC-4DDC-881B-597D56F5B15D}"/>
          </ac:spMkLst>
        </pc:spChg>
        <pc:spChg chg="add del">
          <ac:chgData name="L C" userId="b2ab03cb3a061828" providerId="LiveId" clId="{6F7C9587-3A9C-43BE-A076-47B32826E0E6}" dt="2021-04-21T08:29:55.150" v="912" actId="26606"/>
          <ac:spMkLst>
            <pc:docMk/>
            <pc:sldMk cId="3295112239" sldId="257"/>
            <ac:spMk id="10" creationId="{91E5A9A7-95C6-4F4F-B00E-C82E07FE62EF}"/>
          </ac:spMkLst>
        </pc:spChg>
        <pc:spChg chg="add del">
          <ac:chgData name="L C" userId="b2ab03cb3a061828" providerId="LiveId" clId="{6F7C9587-3A9C-43BE-A076-47B32826E0E6}" dt="2021-04-21T08:29:55.150" v="912" actId="26606"/>
          <ac:spMkLst>
            <pc:docMk/>
            <pc:sldMk cId="3295112239" sldId="257"/>
            <ac:spMk id="11" creationId="{D07DD2DE-F619-49DD-B5E7-03A290FF4ED1}"/>
          </ac:spMkLst>
        </pc:spChg>
        <pc:spChg chg="add del">
          <ac:chgData name="L C" userId="b2ab03cb3a061828" providerId="LiveId" clId="{6F7C9587-3A9C-43BE-A076-47B32826E0E6}" dt="2021-04-21T08:29:48.450" v="910" actId="26606"/>
          <ac:spMkLst>
            <pc:docMk/>
            <pc:sldMk cId="3295112239" sldId="257"/>
            <ac:spMk id="12" creationId="{A8384FB5-9ADC-4DDC-881B-597D56F5B15D}"/>
          </ac:spMkLst>
        </pc:spChg>
        <pc:spChg chg="add del">
          <ac:chgData name="L C" userId="b2ab03cb3a061828" providerId="LiveId" clId="{6F7C9587-3A9C-43BE-A076-47B32826E0E6}" dt="2021-04-21T08:29:55.150" v="912" actId="26606"/>
          <ac:spMkLst>
            <pc:docMk/>
            <pc:sldMk cId="3295112239" sldId="257"/>
            <ac:spMk id="13" creationId="{85149191-5F60-4A28-AAFF-039F96B0F3EC}"/>
          </ac:spMkLst>
        </pc:spChg>
        <pc:spChg chg="add del">
          <ac:chgData name="L C" userId="b2ab03cb3a061828" providerId="LiveId" clId="{6F7C9587-3A9C-43BE-A076-47B32826E0E6}" dt="2021-04-21T08:29:48.450" v="910" actId="26606"/>
          <ac:spMkLst>
            <pc:docMk/>
            <pc:sldMk cId="3295112239" sldId="257"/>
            <ac:spMk id="14" creationId="{91E5A9A7-95C6-4F4F-B00E-C82E07FE62EF}"/>
          </ac:spMkLst>
        </pc:spChg>
        <pc:spChg chg="add del">
          <ac:chgData name="L C" userId="b2ab03cb3a061828" providerId="LiveId" clId="{6F7C9587-3A9C-43BE-A076-47B32826E0E6}" dt="2021-04-21T08:29:55.150" v="912" actId="26606"/>
          <ac:spMkLst>
            <pc:docMk/>
            <pc:sldMk cId="3295112239" sldId="257"/>
            <ac:spMk id="15" creationId="{F8260ED5-17F7-4158-B241-D51DD4CF1B7E}"/>
          </ac:spMkLst>
        </pc:spChg>
        <pc:spChg chg="add del">
          <ac:chgData name="L C" userId="b2ab03cb3a061828" providerId="LiveId" clId="{6F7C9587-3A9C-43BE-A076-47B32826E0E6}" dt="2021-04-21T08:29:48.450" v="910" actId="26606"/>
          <ac:spMkLst>
            <pc:docMk/>
            <pc:sldMk cId="3295112239" sldId="257"/>
            <ac:spMk id="16" creationId="{D07DD2DE-F619-49DD-B5E7-03A290FF4ED1}"/>
          </ac:spMkLst>
        </pc:spChg>
        <pc:spChg chg="add">
          <ac:chgData name="L C" userId="b2ab03cb3a061828" providerId="LiveId" clId="{6F7C9587-3A9C-43BE-A076-47B32826E0E6}" dt="2021-04-21T08:29:55.153" v="913" actId="26606"/>
          <ac:spMkLst>
            <pc:docMk/>
            <pc:sldMk cId="3295112239" sldId="257"/>
            <ac:spMk id="17" creationId="{16C5FA50-8D52-4617-AF91-5C7B1C8352F1}"/>
          </ac:spMkLst>
        </pc:spChg>
        <pc:spChg chg="add del">
          <ac:chgData name="L C" userId="b2ab03cb3a061828" providerId="LiveId" clId="{6F7C9587-3A9C-43BE-A076-47B32826E0E6}" dt="2021-04-21T08:29:48.450" v="910" actId="26606"/>
          <ac:spMkLst>
            <pc:docMk/>
            <pc:sldMk cId="3295112239" sldId="257"/>
            <ac:spMk id="18" creationId="{85149191-5F60-4A28-AAFF-039F96B0F3EC}"/>
          </ac:spMkLst>
        </pc:spChg>
        <pc:spChg chg="add">
          <ac:chgData name="L C" userId="b2ab03cb3a061828" providerId="LiveId" clId="{6F7C9587-3A9C-43BE-A076-47B32826E0E6}" dt="2021-04-21T08:29:55.153" v="913" actId="26606"/>
          <ac:spMkLst>
            <pc:docMk/>
            <pc:sldMk cId="3295112239" sldId="257"/>
            <ac:spMk id="19" creationId="{E223798C-12AD-4B0C-A50C-D676347D67CF}"/>
          </ac:spMkLst>
        </pc:spChg>
        <pc:spChg chg="add del">
          <ac:chgData name="L C" userId="b2ab03cb3a061828" providerId="LiveId" clId="{6F7C9587-3A9C-43BE-A076-47B32826E0E6}" dt="2021-04-21T08:29:48.450" v="910" actId="26606"/>
          <ac:spMkLst>
            <pc:docMk/>
            <pc:sldMk cId="3295112239" sldId="257"/>
            <ac:spMk id="20" creationId="{F8260ED5-17F7-4158-B241-D51DD4CF1B7E}"/>
          </ac:spMkLst>
        </pc:spChg>
        <pc:picChg chg="add mod ord">
          <ac:chgData name="L C" userId="b2ab03cb3a061828" providerId="LiveId" clId="{6F7C9587-3A9C-43BE-A076-47B32826E0E6}" dt="2021-04-21T08:29:55.153" v="913" actId="26606"/>
          <ac:picMkLst>
            <pc:docMk/>
            <pc:sldMk cId="3295112239" sldId="257"/>
            <ac:picMk id="7" creationId="{87AA740B-6859-4CD0-A3D4-9C10FDF3CA40}"/>
          </ac:picMkLst>
        </pc:picChg>
      </pc:sldChg>
      <pc:sldChg chg="addSp delSp modSp new mod ord setBg setClrOvrMap">
        <pc:chgData name="L C" userId="b2ab03cb3a061828" providerId="LiveId" clId="{6F7C9587-3A9C-43BE-A076-47B32826E0E6}" dt="2021-04-21T09:58:20.496" v="3715"/>
        <pc:sldMkLst>
          <pc:docMk/>
          <pc:sldMk cId="1105243287" sldId="258"/>
        </pc:sldMkLst>
        <pc:spChg chg="mod">
          <ac:chgData name="L C" userId="b2ab03cb3a061828" providerId="LiveId" clId="{6F7C9587-3A9C-43BE-A076-47B32826E0E6}" dt="2021-04-21T09:18:41.196" v="2008" actId="20577"/>
          <ac:spMkLst>
            <pc:docMk/>
            <pc:sldMk cId="1105243287" sldId="258"/>
            <ac:spMk id="2" creationId="{A7330F04-FE2C-4AA9-8722-3A28F63C7F48}"/>
          </ac:spMkLst>
        </pc:spChg>
        <pc:spChg chg="del">
          <ac:chgData name="L C" userId="b2ab03cb3a061828" providerId="LiveId" clId="{6F7C9587-3A9C-43BE-A076-47B32826E0E6}" dt="2021-04-21T07:39:04.816" v="68"/>
          <ac:spMkLst>
            <pc:docMk/>
            <pc:sldMk cId="1105243287" sldId="258"/>
            <ac:spMk id="3" creationId="{C98C1240-5058-4729-965B-93526A044DFB}"/>
          </ac:spMkLst>
        </pc:spChg>
        <pc:spChg chg="add del mod">
          <ac:chgData name="L C" userId="b2ab03cb3a061828" providerId="LiveId" clId="{6F7C9587-3A9C-43BE-A076-47B32826E0E6}" dt="2021-04-21T07:39:15.476" v="69" actId="22"/>
          <ac:spMkLst>
            <pc:docMk/>
            <pc:sldMk cId="1105243287" sldId="258"/>
            <ac:spMk id="4" creationId="{5766218E-2506-4D97-82B7-3F575F485F49}"/>
          </ac:spMkLst>
        </pc:spChg>
        <pc:spChg chg="add del mod">
          <ac:chgData name="L C" userId="b2ab03cb3a061828" providerId="LiveId" clId="{6F7C9587-3A9C-43BE-A076-47B32826E0E6}" dt="2021-04-21T08:17:47.318" v="768"/>
          <ac:spMkLst>
            <pc:docMk/>
            <pc:sldMk cId="1105243287" sldId="258"/>
            <ac:spMk id="7" creationId="{D2306150-DDD4-445C-9FA6-B8DA9D0F0E69}"/>
          </ac:spMkLst>
        </pc:spChg>
        <pc:picChg chg="add del mod ord">
          <ac:chgData name="L C" userId="b2ab03cb3a061828" providerId="LiveId" clId="{6F7C9587-3A9C-43BE-A076-47B32826E0E6}" dt="2021-04-21T08:17:45.915" v="767" actId="478"/>
          <ac:picMkLst>
            <pc:docMk/>
            <pc:sldMk cId="1105243287" sldId="258"/>
            <ac:picMk id="6" creationId="{0B7FE5F2-1311-4F43-B714-3763985874EC}"/>
          </ac:picMkLst>
        </pc:picChg>
        <pc:picChg chg="add mod">
          <ac:chgData name="L C" userId="b2ab03cb3a061828" providerId="LiveId" clId="{6F7C9587-3A9C-43BE-A076-47B32826E0E6}" dt="2021-04-21T08:35:52.535" v="938" actId="26606"/>
          <ac:picMkLst>
            <pc:docMk/>
            <pc:sldMk cId="1105243287" sldId="258"/>
            <ac:picMk id="2052" creationId="{143B0FE0-4432-4D27-9764-1C6B3336E164}"/>
          </ac:picMkLst>
        </pc:picChg>
      </pc:sldChg>
      <pc:sldChg chg="addSp delSp modSp new mod setBg">
        <pc:chgData name="L C" userId="b2ab03cb3a061828" providerId="LiveId" clId="{6F7C9587-3A9C-43BE-A076-47B32826E0E6}" dt="2021-04-21T09:02:25.099" v="1154" actId="113"/>
        <pc:sldMkLst>
          <pc:docMk/>
          <pc:sldMk cId="1011722095" sldId="259"/>
        </pc:sldMkLst>
        <pc:spChg chg="mod">
          <ac:chgData name="L C" userId="b2ab03cb3a061828" providerId="LiveId" clId="{6F7C9587-3A9C-43BE-A076-47B32826E0E6}" dt="2021-04-21T08:39:07.123" v="940" actId="20577"/>
          <ac:spMkLst>
            <pc:docMk/>
            <pc:sldMk cId="1011722095" sldId="259"/>
            <ac:spMk id="2" creationId="{A2F07765-9EB8-42FE-BE7B-B0E749A33C54}"/>
          </ac:spMkLst>
        </pc:spChg>
        <pc:spChg chg="mod">
          <ac:chgData name="L C" userId="b2ab03cb3a061828" providerId="LiveId" clId="{6F7C9587-3A9C-43BE-A076-47B32826E0E6}" dt="2021-04-21T09:02:25.099" v="1154" actId="113"/>
          <ac:spMkLst>
            <pc:docMk/>
            <pc:sldMk cId="1011722095" sldId="259"/>
            <ac:spMk id="3" creationId="{45F5D067-50B7-4407-BA09-7E6E75B9B26C}"/>
          </ac:spMkLst>
        </pc:spChg>
        <pc:spChg chg="add del">
          <ac:chgData name="L C" userId="b2ab03cb3a061828" providerId="LiveId" clId="{6F7C9587-3A9C-43BE-A076-47B32826E0E6}" dt="2021-04-21T08:31:18.135" v="930" actId="26606"/>
          <ac:spMkLst>
            <pc:docMk/>
            <pc:sldMk cId="1011722095" sldId="259"/>
            <ac:spMk id="8" creationId="{5A0118C5-4F8D-4CF4-BADD-53FEACC6C42A}"/>
          </ac:spMkLst>
        </pc:spChg>
        <pc:spChg chg="add del">
          <ac:chgData name="L C" userId="b2ab03cb3a061828" providerId="LiveId" clId="{6F7C9587-3A9C-43BE-A076-47B32826E0E6}" dt="2021-04-21T08:31:18.135" v="930" actId="26606"/>
          <ac:spMkLst>
            <pc:docMk/>
            <pc:sldMk cId="1011722095" sldId="259"/>
            <ac:spMk id="10" creationId="{4E0A5C5C-2A95-428E-9F6A-0D29EBD57C9F}"/>
          </ac:spMkLst>
        </pc:spChg>
        <pc:spChg chg="add del">
          <ac:chgData name="L C" userId="b2ab03cb3a061828" providerId="LiveId" clId="{6F7C9587-3A9C-43BE-A076-47B32826E0E6}" dt="2021-04-21T08:31:18.135" v="930" actId="26606"/>
          <ac:spMkLst>
            <pc:docMk/>
            <pc:sldMk cId="1011722095" sldId="259"/>
            <ac:spMk id="12" creationId="{1056F38F-7C4E-461D-8709-7D0024AE1F79}"/>
          </ac:spMkLst>
        </pc:spChg>
        <pc:spChg chg="add del">
          <ac:chgData name="L C" userId="b2ab03cb3a061828" providerId="LiveId" clId="{6F7C9587-3A9C-43BE-A076-47B32826E0E6}" dt="2021-04-21T08:31:18.135" v="930" actId="26606"/>
          <ac:spMkLst>
            <pc:docMk/>
            <pc:sldMk cId="1011722095" sldId="259"/>
            <ac:spMk id="14" creationId="{C7278469-3C3C-49CE-AEEE-E176A4900B78}"/>
          </ac:spMkLst>
        </pc:spChg>
        <pc:spChg chg="add del">
          <ac:chgData name="L C" userId="b2ab03cb3a061828" providerId="LiveId" clId="{6F7C9587-3A9C-43BE-A076-47B32826E0E6}" dt="2021-04-21T08:31:18.135" v="930" actId="26606"/>
          <ac:spMkLst>
            <pc:docMk/>
            <pc:sldMk cId="1011722095" sldId="259"/>
            <ac:spMk id="20" creationId="{4C6598AB-1C17-4D54-951C-A082D94ACB7A}"/>
          </ac:spMkLst>
        </pc:spChg>
        <pc:spChg chg="add del">
          <ac:chgData name="L C" userId="b2ab03cb3a061828" providerId="LiveId" clId="{6F7C9587-3A9C-43BE-A076-47B32826E0E6}" dt="2021-04-21T08:31:18.135" v="930" actId="26606"/>
          <ac:spMkLst>
            <pc:docMk/>
            <pc:sldMk cId="1011722095" sldId="259"/>
            <ac:spMk id="22" creationId="{C83B66D7-137D-4AC1-B172-53D60F08BEB5}"/>
          </ac:spMkLst>
        </pc:spChg>
        <pc:spChg chg="add del">
          <ac:chgData name="L C" userId="b2ab03cb3a061828" providerId="LiveId" clId="{6F7C9587-3A9C-43BE-A076-47B32826E0E6}" dt="2021-04-21T08:31:18.135" v="930" actId="26606"/>
          <ac:spMkLst>
            <pc:docMk/>
            <pc:sldMk cId="1011722095" sldId="259"/>
            <ac:spMk id="24" creationId="{F6B92503-6984-4D15-8B98-8718709B785D}"/>
          </ac:spMkLst>
        </pc:spChg>
        <pc:spChg chg="add del">
          <ac:chgData name="L C" userId="b2ab03cb3a061828" providerId="LiveId" clId="{6F7C9587-3A9C-43BE-A076-47B32826E0E6}" dt="2021-04-21T08:31:18.135" v="930" actId="26606"/>
          <ac:spMkLst>
            <pc:docMk/>
            <pc:sldMk cId="1011722095" sldId="259"/>
            <ac:spMk id="26" creationId="{08DDF938-524E-4C18-A47D-C00627832366}"/>
          </ac:spMkLst>
        </pc:spChg>
        <pc:spChg chg="add">
          <ac:chgData name="L C" userId="b2ab03cb3a061828" providerId="LiveId" clId="{6F7C9587-3A9C-43BE-A076-47B32826E0E6}" dt="2021-04-21T08:31:18.135" v="930" actId="26606"/>
          <ac:spMkLst>
            <pc:docMk/>
            <pc:sldMk cId="1011722095" sldId="259"/>
            <ac:spMk id="38" creationId="{EFD0E8E8-C530-4B2D-A01A-CCD47590B664}"/>
          </ac:spMkLst>
        </pc:spChg>
        <pc:spChg chg="add">
          <ac:chgData name="L C" userId="b2ab03cb3a061828" providerId="LiveId" clId="{6F7C9587-3A9C-43BE-A076-47B32826E0E6}" dt="2021-04-21T08:31:18.135" v="930" actId="26606"/>
          <ac:spMkLst>
            <pc:docMk/>
            <pc:sldMk cId="1011722095" sldId="259"/>
            <ac:spMk id="40" creationId="{5C2A4E45-CE29-4882-AF90-F4E1AC9E4750}"/>
          </ac:spMkLst>
        </pc:spChg>
        <pc:spChg chg="add">
          <ac:chgData name="L C" userId="b2ab03cb3a061828" providerId="LiveId" clId="{6F7C9587-3A9C-43BE-A076-47B32826E0E6}" dt="2021-04-21T08:31:18.135" v="930" actId="26606"/>
          <ac:spMkLst>
            <pc:docMk/>
            <pc:sldMk cId="1011722095" sldId="259"/>
            <ac:spMk id="42" creationId="{B87BF251-0F3D-4FED-A71D-D1564D1D09FA}"/>
          </ac:spMkLst>
        </pc:spChg>
        <pc:spChg chg="add">
          <ac:chgData name="L C" userId="b2ab03cb3a061828" providerId="LiveId" clId="{6F7C9587-3A9C-43BE-A076-47B32826E0E6}" dt="2021-04-21T08:31:18.135" v="930" actId="26606"/>
          <ac:spMkLst>
            <pc:docMk/>
            <pc:sldMk cId="1011722095" sldId="259"/>
            <ac:spMk id="44" creationId="{C0F80DFC-077A-4A53-AF1A-600D9F16E457}"/>
          </ac:spMkLst>
        </pc:spChg>
        <pc:grpChg chg="add del">
          <ac:chgData name="L C" userId="b2ab03cb3a061828" providerId="LiveId" clId="{6F7C9587-3A9C-43BE-A076-47B32826E0E6}" dt="2021-04-21T08:31:18.135" v="930" actId="26606"/>
          <ac:grpSpMkLst>
            <pc:docMk/>
            <pc:sldMk cId="1011722095" sldId="259"/>
            <ac:grpSpMk id="16" creationId="{93DC754C-7E09-422D-A8BB-AF632E90DFA2}"/>
          </ac:grpSpMkLst>
        </pc:grpChg>
        <pc:grpChg chg="add del">
          <ac:chgData name="L C" userId="b2ab03cb3a061828" providerId="LiveId" clId="{6F7C9587-3A9C-43BE-A076-47B32826E0E6}" dt="2021-04-21T08:31:18.135" v="930" actId="26606"/>
          <ac:grpSpMkLst>
            <pc:docMk/>
            <pc:sldMk cId="1011722095" sldId="259"/>
            <ac:grpSpMk id="28" creationId="{3773FAF5-C452-4455-9411-D6AF5EBD4CA9}"/>
          </ac:grpSpMkLst>
        </pc:grpChg>
      </pc:sldChg>
      <pc:sldChg chg="addSp delSp modSp new ord">
        <pc:chgData name="L C" userId="b2ab03cb3a061828" providerId="LiveId" clId="{6F7C9587-3A9C-43BE-A076-47B32826E0E6}" dt="2021-04-21T09:37:16.985" v="2574"/>
        <pc:sldMkLst>
          <pc:docMk/>
          <pc:sldMk cId="3510856294" sldId="260"/>
        </pc:sldMkLst>
        <pc:spChg chg="del">
          <ac:chgData name="L C" userId="b2ab03cb3a061828" providerId="LiveId" clId="{6F7C9587-3A9C-43BE-A076-47B32826E0E6}" dt="2021-04-21T07:42:11.023" v="96"/>
          <ac:spMkLst>
            <pc:docMk/>
            <pc:sldMk cId="3510856294" sldId="260"/>
            <ac:spMk id="3" creationId="{FA77F8DC-605B-497B-8046-18FE14111981}"/>
          </ac:spMkLst>
        </pc:spChg>
        <pc:picChg chg="add mod">
          <ac:chgData name="L C" userId="b2ab03cb3a061828" providerId="LiveId" clId="{6F7C9587-3A9C-43BE-A076-47B32826E0E6}" dt="2021-04-21T07:42:11.023" v="96"/>
          <ac:picMkLst>
            <pc:docMk/>
            <pc:sldMk cId="3510856294" sldId="260"/>
            <ac:picMk id="3074" creationId="{ED71E465-9A59-4919-9F74-09637E468D9A}"/>
          </ac:picMkLst>
        </pc:picChg>
      </pc:sldChg>
      <pc:sldChg chg="addSp delSp modSp add mod setBg">
        <pc:chgData name="L C" userId="b2ab03cb3a061828" providerId="LiveId" clId="{6F7C9587-3A9C-43BE-A076-47B32826E0E6}" dt="2021-04-21T09:02:19.118" v="1153" actId="207"/>
        <pc:sldMkLst>
          <pc:docMk/>
          <pc:sldMk cId="2880579866" sldId="261"/>
        </pc:sldMkLst>
        <pc:spChg chg="mod">
          <ac:chgData name="L C" userId="b2ab03cb3a061828" providerId="LiveId" clId="{6F7C9587-3A9C-43BE-A076-47B32826E0E6}" dt="2021-04-21T08:39:14.703" v="944" actId="20577"/>
          <ac:spMkLst>
            <pc:docMk/>
            <pc:sldMk cId="2880579866" sldId="261"/>
            <ac:spMk id="2" creationId="{A2F07765-9EB8-42FE-BE7B-B0E749A33C54}"/>
          </ac:spMkLst>
        </pc:spChg>
        <pc:spChg chg="mod">
          <ac:chgData name="L C" userId="b2ab03cb3a061828" providerId="LiveId" clId="{6F7C9587-3A9C-43BE-A076-47B32826E0E6}" dt="2021-04-21T09:02:19.118" v="1153" actId="207"/>
          <ac:spMkLst>
            <pc:docMk/>
            <pc:sldMk cId="2880579866" sldId="261"/>
            <ac:spMk id="3" creationId="{45F5D067-50B7-4407-BA09-7E6E75B9B26C}"/>
          </ac:spMkLst>
        </pc:spChg>
        <pc:spChg chg="add del">
          <ac:chgData name="L C" userId="b2ab03cb3a061828" providerId="LiveId" clId="{6F7C9587-3A9C-43BE-A076-47B32826E0E6}" dt="2021-04-21T08:30:45.072" v="929" actId="26606"/>
          <ac:spMkLst>
            <pc:docMk/>
            <pc:sldMk cId="2880579866" sldId="261"/>
            <ac:spMk id="8" creationId="{5A0118C5-4F8D-4CF4-BADD-53FEACC6C42A}"/>
          </ac:spMkLst>
        </pc:spChg>
        <pc:spChg chg="add del">
          <ac:chgData name="L C" userId="b2ab03cb3a061828" providerId="LiveId" clId="{6F7C9587-3A9C-43BE-A076-47B32826E0E6}" dt="2021-04-21T08:30:45.072" v="929" actId="26606"/>
          <ac:spMkLst>
            <pc:docMk/>
            <pc:sldMk cId="2880579866" sldId="261"/>
            <ac:spMk id="10" creationId="{4E0A5C5C-2A95-428E-9F6A-0D29EBD57C9F}"/>
          </ac:spMkLst>
        </pc:spChg>
        <pc:spChg chg="add del">
          <ac:chgData name="L C" userId="b2ab03cb3a061828" providerId="LiveId" clId="{6F7C9587-3A9C-43BE-A076-47B32826E0E6}" dt="2021-04-21T08:30:45.072" v="929" actId="26606"/>
          <ac:spMkLst>
            <pc:docMk/>
            <pc:sldMk cId="2880579866" sldId="261"/>
            <ac:spMk id="12" creationId="{1056F38F-7C4E-461D-8709-7D0024AE1F79}"/>
          </ac:spMkLst>
        </pc:spChg>
        <pc:spChg chg="add del">
          <ac:chgData name="L C" userId="b2ab03cb3a061828" providerId="LiveId" clId="{6F7C9587-3A9C-43BE-A076-47B32826E0E6}" dt="2021-04-21T08:30:45.072" v="929" actId="26606"/>
          <ac:spMkLst>
            <pc:docMk/>
            <pc:sldMk cId="2880579866" sldId="261"/>
            <ac:spMk id="14" creationId="{C7278469-3C3C-49CE-AEEE-E176A4900B78}"/>
          </ac:spMkLst>
        </pc:spChg>
        <pc:spChg chg="add del">
          <ac:chgData name="L C" userId="b2ab03cb3a061828" providerId="LiveId" clId="{6F7C9587-3A9C-43BE-A076-47B32826E0E6}" dt="2021-04-21T08:30:45.072" v="929" actId="26606"/>
          <ac:spMkLst>
            <pc:docMk/>
            <pc:sldMk cId="2880579866" sldId="261"/>
            <ac:spMk id="20" creationId="{4C6598AB-1C17-4D54-951C-A082D94ACB7A}"/>
          </ac:spMkLst>
        </pc:spChg>
        <pc:spChg chg="add del">
          <ac:chgData name="L C" userId="b2ab03cb3a061828" providerId="LiveId" clId="{6F7C9587-3A9C-43BE-A076-47B32826E0E6}" dt="2021-04-21T08:30:45.072" v="929" actId="26606"/>
          <ac:spMkLst>
            <pc:docMk/>
            <pc:sldMk cId="2880579866" sldId="261"/>
            <ac:spMk id="22" creationId="{C83B66D7-137D-4AC1-B172-53D60F08BEB5}"/>
          </ac:spMkLst>
        </pc:spChg>
        <pc:spChg chg="add del">
          <ac:chgData name="L C" userId="b2ab03cb3a061828" providerId="LiveId" clId="{6F7C9587-3A9C-43BE-A076-47B32826E0E6}" dt="2021-04-21T08:30:45.072" v="929" actId="26606"/>
          <ac:spMkLst>
            <pc:docMk/>
            <pc:sldMk cId="2880579866" sldId="261"/>
            <ac:spMk id="24" creationId="{F6B92503-6984-4D15-8B98-8718709B785D}"/>
          </ac:spMkLst>
        </pc:spChg>
        <pc:spChg chg="add del">
          <ac:chgData name="L C" userId="b2ab03cb3a061828" providerId="LiveId" clId="{6F7C9587-3A9C-43BE-A076-47B32826E0E6}" dt="2021-04-21T08:30:45.072" v="929" actId="26606"/>
          <ac:spMkLst>
            <pc:docMk/>
            <pc:sldMk cId="2880579866" sldId="261"/>
            <ac:spMk id="26" creationId="{08DDF938-524E-4C18-A47D-C00627832366}"/>
          </ac:spMkLst>
        </pc:spChg>
        <pc:spChg chg="add del">
          <ac:chgData name="L C" userId="b2ab03cb3a061828" providerId="LiveId" clId="{6F7C9587-3A9C-43BE-A076-47B32826E0E6}" dt="2021-04-21T08:31:41.279" v="933" actId="26606"/>
          <ac:spMkLst>
            <pc:docMk/>
            <pc:sldMk cId="2880579866" sldId="261"/>
            <ac:spMk id="38" creationId="{5A0118C5-4F8D-4CF4-BADD-53FEACC6C42A}"/>
          </ac:spMkLst>
        </pc:spChg>
        <pc:spChg chg="add del">
          <ac:chgData name="L C" userId="b2ab03cb3a061828" providerId="LiveId" clId="{6F7C9587-3A9C-43BE-A076-47B32826E0E6}" dt="2021-04-21T08:31:41.279" v="933" actId="26606"/>
          <ac:spMkLst>
            <pc:docMk/>
            <pc:sldMk cId="2880579866" sldId="261"/>
            <ac:spMk id="59" creationId="{EC11F68A-CC71-4196-BBF3-20CDCD75D4E6}"/>
          </ac:spMkLst>
        </pc:spChg>
        <pc:spChg chg="add del">
          <ac:chgData name="L C" userId="b2ab03cb3a061828" providerId="LiveId" clId="{6F7C9587-3A9C-43BE-A076-47B32826E0E6}" dt="2021-04-21T08:31:41.279" v="933" actId="26606"/>
          <ac:spMkLst>
            <pc:docMk/>
            <pc:sldMk cId="2880579866" sldId="261"/>
            <ac:spMk id="61" creationId="{085F9950-F10E-4E64-962B-F70345789875}"/>
          </ac:spMkLst>
        </pc:spChg>
        <pc:spChg chg="add del">
          <ac:chgData name="L C" userId="b2ab03cb3a061828" providerId="LiveId" clId="{6F7C9587-3A9C-43BE-A076-47B32826E0E6}" dt="2021-04-21T08:31:41.255" v="932" actId="26606"/>
          <ac:spMkLst>
            <pc:docMk/>
            <pc:sldMk cId="2880579866" sldId="261"/>
            <ac:spMk id="66" creationId="{EFD0E8E8-C530-4B2D-A01A-CCD47590B664}"/>
          </ac:spMkLst>
        </pc:spChg>
        <pc:spChg chg="add del">
          <ac:chgData name="L C" userId="b2ab03cb3a061828" providerId="LiveId" clId="{6F7C9587-3A9C-43BE-A076-47B32826E0E6}" dt="2021-04-21T08:31:41.255" v="932" actId="26606"/>
          <ac:spMkLst>
            <pc:docMk/>
            <pc:sldMk cId="2880579866" sldId="261"/>
            <ac:spMk id="68" creationId="{FD327E05-A7EF-4E1C-8C2C-4B4409A18852}"/>
          </ac:spMkLst>
        </pc:spChg>
        <pc:spChg chg="add del">
          <ac:chgData name="L C" userId="b2ab03cb3a061828" providerId="LiveId" clId="{6F7C9587-3A9C-43BE-A076-47B32826E0E6}" dt="2021-04-21T08:31:41.255" v="932" actId="26606"/>
          <ac:spMkLst>
            <pc:docMk/>
            <pc:sldMk cId="2880579866" sldId="261"/>
            <ac:spMk id="70" creationId="{B2DDB937-68D3-4159-B17C-BE48C5DBD33E}"/>
          </ac:spMkLst>
        </pc:spChg>
        <pc:spChg chg="add del">
          <ac:chgData name="L C" userId="b2ab03cb3a061828" providerId="LiveId" clId="{6F7C9587-3A9C-43BE-A076-47B32826E0E6}" dt="2021-04-21T08:31:41.255" v="932" actId="26606"/>
          <ac:spMkLst>
            <pc:docMk/>
            <pc:sldMk cId="2880579866" sldId="261"/>
            <ac:spMk id="72" creationId="{93CFD3CC-5F48-4351-92B2-B8D02F08E4C3}"/>
          </ac:spMkLst>
        </pc:spChg>
        <pc:spChg chg="add">
          <ac:chgData name="L C" userId="b2ab03cb3a061828" providerId="LiveId" clId="{6F7C9587-3A9C-43BE-A076-47B32826E0E6}" dt="2021-04-21T08:31:41.279" v="933" actId="26606"/>
          <ac:spMkLst>
            <pc:docMk/>
            <pc:sldMk cId="2880579866" sldId="261"/>
            <ac:spMk id="85" creationId="{E3E51905-F374-4E1A-97CF-B741584B74D5}"/>
          </ac:spMkLst>
        </pc:spChg>
        <pc:spChg chg="add">
          <ac:chgData name="L C" userId="b2ab03cb3a061828" providerId="LiveId" clId="{6F7C9587-3A9C-43BE-A076-47B32826E0E6}" dt="2021-04-21T08:31:41.279" v="933" actId="26606"/>
          <ac:spMkLst>
            <pc:docMk/>
            <pc:sldMk cId="2880579866" sldId="261"/>
            <ac:spMk id="143" creationId="{DDD926EC-6F88-4D89-9AED-1C4C1AC00E22}"/>
          </ac:spMkLst>
        </pc:spChg>
        <pc:spChg chg="add">
          <ac:chgData name="L C" userId="b2ab03cb3a061828" providerId="LiveId" clId="{6F7C9587-3A9C-43BE-A076-47B32826E0E6}" dt="2021-04-21T08:31:41.279" v="933" actId="26606"/>
          <ac:spMkLst>
            <pc:docMk/>
            <pc:sldMk cId="2880579866" sldId="261"/>
            <ac:spMk id="144" creationId="{A210685A-6235-45A7-850D-A6F555466EF7}"/>
          </ac:spMkLst>
        </pc:spChg>
        <pc:grpChg chg="add del">
          <ac:chgData name="L C" userId="b2ab03cb3a061828" providerId="LiveId" clId="{6F7C9587-3A9C-43BE-A076-47B32826E0E6}" dt="2021-04-21T08:30:45.072" v="929" actId="26606"/>
          <ac:grpSpMkLst>
            <pc:docMk/>
            <pc:sldMk cId="2880579866" sldId="261"/>
            <ac:grpSpMk id="16" creationId="{93DC754C-7E09-422D-A8BB-AF632E90DFA2}"/>
          </ac:grpSpMkLst>
        </pc:grpChg>
        <pc:grpChg chg="add del">
          <ac:chgData name="L C" userId="b2ab03cb3a061828" providerId="LiveId" clId="{6F7C9587-3A9C-43BE-A076-47B32826E0E6}" dt="2021-04-21T08:30:45.072" v="929" actId="26606"/>
          <ac:grpSpMkLst>
            <pc:docMk/>
            <pc:sldMk cId="2880579866" sldId="261"/>
            <ac:grpSpMk id="28" creationId="{3773FAF5-C452-4455-9411-D6AF5EBD4CA9}"/>
          </ac:grpSpMkLst>
        </pc:grpChg>
        <pc:grpChg chg="add del">
          <ac:chgData name="L C" userId="b2ab03cb3a061828" providerId="LiveId" clId="{6F7C9587-3A9C-43BE-A076-47B32826E0E6}" dt="2021-04-21T08:31:41.279" v="933" actId="26606"/>
          <ac:grpSpMkLst>
            <pc:docMk/>
            <pc:sldMk cId="2880579866" sldId="261"/>
            <ac:grpSpMk id="40" creationId="{1E8369D0-2C3B-4E27-AC6C-A246AC28CDA1}"/>
          </ac:grpSpMkLst>
        </pc:grpChg>
        <pc:grpChg chg="add del">
          <ac:chgData name="L C" userId="b2ab03cb3a061828" providerId="LiveId" clId="{6F7C9587-3A9C-43BE-A076-47B32826E0E6}" dt="2021-04-21T08:31:41.279" v="933" actId="26606"/>
          <ac:grpSpMkLst>
            <pc:docMk/>
            <pc:sldMk cId="2880579866" sldId="261"/>
            <ac:grpSpMk id="44" creationId="{C6F74901-2A71-43C3-837C-27CCD6B6D636}"/>
          </ac:grpSpMkLst>
        </pc:grpChg>
        <pc:grpChg chg="add">
          <ac:chgData name="L C" userId="b2ab03cb3a061828" providerId="LiveId" clId="{6F7C9587-3A9C-43BE-A076-47B32826E0E6}" dt="2021-04-21T08:31:41.279" v="933" actId="26606"/>
          <ac:grpSpMkLst>
            <pc:docMk/>
            <pc:sldMk cId="2880579866" sldId="261"/>
            <ac:grpSpMk id="86" creationId="{0CAE4406-0262-4B0E-8BEC-062D5079F2EC}"/>
          </ac:grpSpMkLst>
        </pc:grpChg>
        <pc:grpChg chg="add">
          <ac:chgData name="L C" userId="b2ab03cb3a061828" providerId="LiveId" clId="{6F7C9587-3A9C-43BE-A076-47B32826E0E6}" dt="2021-04-21T08:31:41.279" v="933" actId="26606"/>
          <ac:grpSpMkLst>
            <pc:docMk/>
            <pc:sldMk cId="2880579866" sldId="261"/>
            <ac:grpSpMk id="145" creationId="{C4218787-E6A4-4B80-9264-401AC864C8A6}"/>
          </ac:grpSpMkLst>
        </pc:grpChg>
      </pc:sldChg>
      <pc:sldChg chg="addSp delSp modSp add mod setBg">
        <pc:chgData name="L C" userId="b2ab03cb3a061828" providerId="LiveId" clId="{6F7C9587-3A9C-43BE-A076-47B32826E0E6}" dt="2021-04-21T09:05:55.333" v="1156" actId="207"/>
        <pc:sldMkLst>
          <pc:docMk/>
          <pc:sldMk cId="1314334862" sldId="262"/>
        </pc:sldMkLst>
        <pc:spChg chg="mod">
          <ac:chgData name="L C" userId="b2ab03cb3a061828" providerId="LiveId" clId="{6F7C9587-3A9C-43BE-A076-47B32826E0E6}" dt="2021-04-21T08:30:26.679" v="927" actId="20577"/>
          <ac:spMkLst>
            <pc:docMk/>
            <pc:sldMk cId="1314334862" sldId="262"/>
            <ac:spMk id="2" creationId="{A2F07765-9EB8-42FE-BE7B-B0E749A33C54}"/>
          </ac:spMkLst>
        </pc:spChg>
        <pc:spChg chg="del mod">
          <ac:chgData name="L C" userId="b2ab03cb3a061828" providerId="LiveId" clId="{6F7C9587-3A9C-43BE-A076-47B32826E0E6}" dt="2021-04-21T08:25:29.584" v="881" actId="26606"/>
          <ac:spMkLst>
            <pc:docMk/>
            <pc:sldMk cId="1314334862" sldId="262"/>
            <ac:spMk id="3" creationId="{45F5D067-50B7-4407-BA09-7E6E75B9B26C}"/>
          </ac:spMkLst>
        </pc:spChg>
        <pc:spChg chg="add">
          <ac:chgData name="L C" userId="b2ab03cb3a061828" providerId="LiveId" clId="{6F7C9587-3A9C-43BE-A076-47B32826E0E6}" dt="2021-04-21T08:25:29.584" v="881" actId="26606"/>
          <ac:spMkLst>
            <pc:docMk/>
            <pc:sldMk cId="1314334862" sldId="262"/>
            <ac:spMk id="10" creationId="{86C7B4A1-154A-4DF0-AC46-F88D75A2E0FD}"/>
          </ac:spMkLst>
        </pc:spChg>
        <pc:graphicFrameChg chg="add modGraphic">
          <ac:chgData name="L C" userId="b2ab03cb3a061828" providerId="LiveId" clId="{6F7C9587-3A9C-43BE-A076-47B32826E0E6}" dt="2021-04-21T09:05:55.333" v="1156" actId="207"/>
          <ac:graphicFrameMkLst>
            <pc:docMk/>
            <pc:sldMk cId="1314334862" sldId="262"/>
            <ac:graphicFrameMk id="5" creationId="{FDC753B7-C442-4A7C-A381-718F40CD7755}"/>
          </ac:graphicFrameMkLst>
        </pc:graphicFrameChg>
        <pc:picChg chg="add">
          <ac:chgData name="L C" userId="b2ab03cb3a061828" providerId="LiveId" clId="{6F7C9587-3A9C-43BE-A076-47B32826E0E6}" dt="2021-04-21T08:25:29.584" v="881" actId="26606"/>
          <ac:picMkLst>
            <pc:docMk/>
            <pc:sldMk cId="1314334862" sldId="262"/>
            <ac:picMk id="6" creationId="{011BDDBF-A9A0-4AD0-B70C-E2DD4F8DEA59}"/>
          </ac:picMkLst>
        </pc:picChg>
      </pc:sldChg>
      <pc:sldChg chg="addSp delSp modSp new mod setBg">
        <pc:chgData name="L C" userId="b2ab03cb3a061828" providerId="LiveId" clId="{6F7C9587-3A9C-43BE-A076-47B32826E0E6}" dt="2021-04-21T09:21:29.475" v="2034"/>
        <pc:sldMkLst>
          <pc:docMk/>
          <pc:sldMk cId="492001489" sldId="263"/>
        </pc:sldMkLst>
        <pc:spChg chg="mod">
          <ac:chgData name="L C" userId="b2ab03cb3a061828" providerId="LiveId" clId="{6F7C9587-3A9C-43BE-A076-47B32826E0E6}" dt="2021-04-21T09:21:29.475" v="2034"/>
          <ac:spMkLst>
            <pc:docMk/>
            <pc:sldMk cId="492001489" sldId="263"/>
            <ac:spMk id="2" creationId="{356B202F-631C-4659-8816-9B92E7864221}"/>
          </ac:spMkLst>
        </pc:spChg>
        <pc:spChg chg="del">
          <ac:chgData name="L C" userId="b2ab03cb3a061828" providerId="LiveId" clId="{6F7C9587-3A9C-43BE-A076-47B32826E0E6}" dt="2021-04-21T08:20:47.992" v="840"/>
          <ac:spMkLst>
            <pc:docMk/>
            <pc:sldMk cId="492001489" sldId="263"/>
            <ac:spMk id="3" creationId="{7D6B1FA4-BAB0-4F91-9D64-0F2EFED424C6}"/>
          </ac:spMkLst>
        </pc:spChg>
        <pc:spChg chg="add">
          <ac:chgData name="L C" userId="b2ab03cb3a061828" providerId="LiveId" clId="{6F7C9587-3A9C-43BE-A076-47B32826E0E6}" dt="2021-04-21T08:35:46.147" v="937" actId="26606"/>
          <ac:spMkLst>
            <pc:docMk/>
            <pc:sldMk cId="492001489" sldId="263"/>
            <ac:spMk id="73" creationId="{7F57BEA8-497D-4AA8-8A18-BDCD696B25FE}"/>
          </ac:spMkLst>
        </pc:spChg>
        <pc:picChg chg="add mod">
          <ac:chgData name="L C" userId="b2ab03cb3a061828" providerId="LiveId" clId="{6F7C9587-3A9C-43BE-A076-47B32826E0E6}" dt="2021-04-21T08:35:46.147" v="937" actId="26606"/>
          <ac:picMkLst>
            <pc:docMk/>
            <pc:sldMk cId="492001489" sldId="263"/>
            <ac:picMk id="4098" creationId="{EFD75FE6-C211-40F9-A2C5-6804DCA1C729}"/>
          </ac:picMkLst>
        </pc:picChg>
        <pc:cxnChg chg="add">
          <ac:chgData name="L C" userId="b2ab03cb3a061828" providerId="LiveId" clId="{6F7C9587-3A9C-43BE-A076-47B32826E0E6}" dt="2021-04-21T08:35:46.147" v="937" actId="26606"/>
          <ac:cxnSpMkLst>
            <pc:docMk/>
            <pc:sldMk cId="492001489" sldId="263"/>
            <ac:cxnSpMk id="71" creationId="{D2E961F1-4A28-4A5F-BBD4-6E400E5E6C75}"/>
          </ac:cxnSpMkLst>
        </pc:cxnChg>
        <pc:cxnChg chg="add">
          <ac:chgData name="L C" userId="b2ab03cb3a061828" providerId="LiveId" clId="{6F7C9587-3A9C-43BE-A076-47B32826E0E6}" dt="2021-04-21T08:35:46.147" v="937" actId="26606"/>
          <ac:cxnSpMkLst>
            <pc:docMk/>
            <pc:sldMk cId="492001489" sldId="263"/>
            <ac:cxnSpMk id="75" creationId="{A82415D3-DDE5-4D63-8CB3-23A5EC581B27}"/>
          </ac:cxnSpMkLst>
        </pc:cxnChg>
        <pc:cxnChg chg="add">
          <ac:chgData name="L C" userId="b2ab03cb3a061828" providerId="LiveId" clId="{6F7C9587-3A9C-43BE-A076-47B32826E0E6}" dt="2021-04-21T08:35:46.147" v="937" actId="26606"/>
          <ac:cxnSpMkLst>
            <pc:docMk/>
            <pc:sldMk cId="492001489" sldId="263"/>
            <ac:cxnSpMk id="77" creationId="{AD7193FB-6AE6-4B3B-8F89-56B55DD63B4D}"/>
          </ac:cxnSpMkLst>
        </pc:cxnChg>
      </pc:sldChg>
      <pc:sldChg chg="addSp delSp modSp new mod ord setBg">
        <pc:chgData name="L C" userId="b2ab03cb3a061828" providerId="LiveId" clId="{6F7C9587-3A9C-43BE-A076-47B32826E0E6}" dt="2021-04-25T06:04:28.342" v="5479"/>
        <pc:sldMkLst>
          <pc:docMk/>
          <pc:sldMk cId="3263940565" sldId="264"/>
        </pc:sldMkLst>
        <pc:spChg chg="mod">
          <ac:chgData name="L C" userId="b2ab03cb3a061828" providerId="LiveId" clId="{6F7C9587-3A9C-43BE-A076-47B32826E0E6}" dt="2021-04-25T06:04:28.342" v="5479"/>
          <ac:spMkLst>
            <pc:docMk/>
            <pc:sldMk cId="3263940565" sldId="264"/>
            <ac:spMk id="2" creationId="{64FD799F-C1B1-4A40-9BFB-8F06C4ED345B}"/>
          </ac:spMkLst>
        </pc:spChg>
        <pc:spChg chg="del">
          <ac:chgData name="L C" userId="b2ab03cb3a061828" providerId="LiveId" clId="{6F7C9587-3A9C-43BE-A076-47B32826E0E6}" dt="2021-04-21T08:51:45.066" v="985"/>
          <ac:spMkLst>
            <pc:docMk/>
            <pc:sldMk cId="3263940565" sldId="264"/>
            <ac:spMk id="3" creationId="{6C427949-4A56-4869-899B-C0147EDD6FDD}"/>
          </ac:spMkLst>
        </pc:spChg>
        <pc:spChg chg="add del">
          <ac:chgData name="L C" userId="b2ab03cb3a061828" providerId="LiveId" clId="{6F7C9587-3A9C-43BE-A076-47B32826E0E6}" dt="2021-04-21T08:51:56.862" v="987" actId="26606"/>
          <ac:spMkLst>
            <pc:docMk/>
            <pc:sldMk cId="3263940565" sldId="264"/>
            <ac:spMk id="73" creationId="{7F57BEA8-497D-4AA8-8A18-BDCD696B25FE}"/>
          </ac:spMkLst>
        </pc:spChg>
        <pc:spChg chg="add del">
          <ac:chgData name="L C" userId="b2ab03cb3a061828" providerId="LiveId" clId="{6F7C9587-3A9C-43BE-A076-47B32826E0E6}" dt="2021-04-21T08:51:57.963" v="989" actId="26606"/>
          <ac:spMkLst>
            <pc:docMk/>
            <pc:sldMk cId="3263940565" sldId="264"/>
            <ac:spMk id="5124" creationId="{0E91F5CA-B392-444C-88E3-BF5BAAEBDEB0}"/>
          </ac:spMkLst>
        </pc:spChg>
        <pc:spChg chg="add del">
          <ac:chgData name="L C" userId="b2ab03cb3a061828" providerId="LiveId" clId="{6F7C9587-3A9C-43BE-A076-47B32826E0E6}" dt="2021-04-21T08:51:57.963" v="989" actId="26606"/>
          <ac:spMkLst>
            <pc:docMk/>
            <pc:sldMk cId="3263940565" sldId="264"/>
            <ac:spMk id="5125" creationId="{DFCA2118-59A2-4310-A4B2-F2CBA821E842}"/>
          </ac:spMkLst>
        </pc:spChg>
        <pc:spChg chg="add">
          <ac:chgData name="L C" userId="b2ab03cb3a061828" providerId="LiveId" clId="{6F7C9587-3A9C-43BE-A076-47B32826E0E6}" dt="2021-04-21T08:51:57.971" v="990" actId="26606"/>
          <ac:spMkLst>
            <pc:docMk/>
            <pc:sldMk cId="3263940565" sldId="264"/>
            <ac:spMk id="5128" creationId="{7F57BEA8-497D-4AA8-8A18-BDCD696B25FE}"/>
          </ac:spMkLst>
        </pc:spChg>
        <pc:picChg chg="add mod">
          <ac:chgData name="L C" userId="b2ab03cb3a061828" providerId="LiveId" clId="{6F7C9587-3A9C-43BE-A076-47B32826E0E6}" dt="2021-04-21T08:51:57.971" v="990" actId="26606"/>
          <ac:picMkLst>
            <pc:docMk/>
            <pc:sldMk cId="3263940565" sldId="264"/>
            <ac:picMk id="5122" creationId="{35D7C40D-4C3C-4C2E-9375-CB8DF03E3EED}"/>
          </ac:picMkLst>
        </pc:picChg>
        <pc:cxnChg chg="add del">
          <ac:chgData name="L C" userId="b2ab03cb3a061828" providerId="LiveId" clId="{6F7C9587-3A9C-43BE-A076-47B32826E0E6}" dt="2021-04-21T08:51:56.862" v="987" actId="26606"/>
          <ac:cxnSpMkLst>
            <pc:docMk/>
            <pc:sldMk cId="3263940565" sldId="264"/>
            <ac:cxnSpMk id="71" creationId="{D2E961F1-4A28-4A5F-BBD4-6E400E5E6C75}"/>
          </ac:cxnSpMkLst>
        </pc:cxnChg>
        <pc:cxnChg chg="add del">
          <ac:chgData name="L C" userId="b2ab03cb3a061828" providerId="LiveId" clId="{6F7C9587-3A9C-43BE-A076-47B32826E0E6}" dt="2021-04-21T08:51:56.862" v="987" actId="26606"/>
          <ac:cxnSpMkLst>
            <pc:docMk/>
            <pc:sldMk cId="3263940565" sldId="264"/>
            <ac:cxnSpMk id="75" creationId="{A82415D3-DDE5-4D63-8CB3-23A5EC581B27}"/>
          </ac:cxnSpMkLst>
        </pc:cxnChg>
        <pc:cxnChg chg="add del">
          <ac:chgData name="L C" userId="b2ab03cb3a061828" providerId="LiveId" clId="{6F7C9587-3A9C-43BE-A076-47B32826E0E6}" dt="2021-04-21T08:51:56.862" v="987" actId="26606"/>
          <ac:cxnSpMkLst>
            <pc:docMk/>
            <pc:sldMk cId="3263940565" sldId="264"/>
            <ac:cxnSpMk id="77" creationId="{AD7193FB-6AE6-4B3B-8F89-56B55DD63B4D}"/>
          </ac:cxnSpMkLst>
        </pc:cxnChg>
        <pc:cxnChg chg="add">
          <ac:chgData name="L C" userId="b2ab03cb3a061828" providerId="LiveId" clId="{6F7C9587-3A9C-43BE-A076-47B32826E0E6}" dt="2021-04-21T08:51:57.971" v="990" actId="26606"/>
          <ac:cxnSpMkLst>
            <pc:docMk/>
            <pc:sldMk cId="3263940565" sldId="264"/>
            <ac:cxnSpMk id="5127" creationId="{D2E961F1-4A28-4A5F-BBD4-6E400E5E6C75}"/>
          </ac:cxnSpMkLst>
        </pc:cxnChg>
        <pc:cxnChg chg="add">
          <ac:chgData name="L C" userId="b2ab03cb3a061828" providerId="LiveId" clId="{6F7C9587-3A9C-43BE-A076-47B32826E0E6}" dt="2021-04-21T08:51:57.971" v="990" actId="26606"/>
          <ac:cxnSpMkLst>
            <pc:docMk/>
            <pc:sldMk cId="3263940565" sldId="264"/>
            <ac:cxnSpMk id="5129" creationId="{A82415D3-DDE5-4D63-8CB3-23A5EC581B27}"/>
          </ac:cxnSpMkLst>
        </pc:cxnChg>
        <pc:cxnChg chg="add">
          <ac:chgData name="L C" userId="b2ab03cb3a061828" providerId="LiveId" clId="{6F7C9587-3A9C-43BE-A076-47B32826E0E6}" dt="2021-04-21T08:51:57.971" v="990" actId="26606"/>
          <ac:cxnSpMkLst>
            <pc:docMk/>
            <pc:sldMk cId="3263940565" sldId="264"/>
            <ac:cxnSpMk id="5130" creationId="{AD7193FB-6AE6-4B3B-8F89-56B55DD63B4D}"/>
          </ac:cxnSpMkLst>
        </pc:cxnChg>
      </pc:sldChg>
      <pc:sldChg chg="addSp delSp modSp new mod ord setBg">
        <pc:chgData name="L C" userId="b2ab03cb3a061828" providerId="LiveId" clId="{6F7C9587-3A9C-43BE-A076-47B32826E0E6}" dt="2021-05-11T06:56:57.919" v="5673"/>
        <pc:sldMkLst>
          <pc:docMk/>
          <pc:sldMk cId="3185482139" sldId="265"/>
        </pc:sldMkLst>
        <pc:spChg chg="mod">
          <ac:chgData name="L C" userId="b2ab03cb3a061828" providerId="LiveId" clId="{6F7C9587-3A9C-43BE-A076-47B32826E0E6}" dt="2021-05-11T06:56:57.919" v="5673"/>
          <ac:spMkLst>
            <pc:docMk/>
            <pc:sldMk cId="3185482139" sldId="265"/>
            <ac:spMk id="2" creationId="{549CE1D7-9E18-4F82-BA08-CA8406FF79F9}"/>
          </ac:spMkLst>
        </pc:spChg>
        <pc:spChg chg="add del mod">
          <ac:chgData name="L C" userId="b2ab03cb3a061828" providerId="LiveId" clId="{6F7C9587-3A9C-43BE-A076-47B32826E0E6}" dt="2021-04-21T09:01:29.139" v="1149" actId="26606"/>
          <ac:spMkLst>
            <pc:docMk/>
            <pc:sldMk cId="3185482139" sldId="265"/>
            <ac:spMk id="3" creationId="{50BAB7A5-8AFB-476E-8383-AA118CADBABD}"/>
          </ac:spMkLst>
        </pc:spChg>
        <pc:spChg chg="add del">
          <ac:chgData name="L C" userId="b2ab03cb3a061828" providerId="LiveId" clId="{6F7C9587-3A9C-43BE-A076-47B32826E0E6}" dt="2021-04-21T09:01:29.133" v="1148" actId="26606"/>
          <ac:spMkLst>
            <pc:docMk/>
            <pc:sldMk cId="3185482139" sldId="265"/>
            <ac:spMk id="9" creationId="{68575C10-8187-4AC4-AD72-C754EAFD2867}"/>
          </ac:spMkLst>
        </pc:spChg>
        <pc:spChg chg="add">
          <ac:chgData name="L C" userId="b2ab03cb3a061828" providerId="LiveId" clId="{6F7C9587-3A9C-43BE-A076-47B32826E0E6}" dt="2021-04-21T09:01:29.139" v="1149" actId="26606"/>
          <ac:spMkLst>
            <pc:docMk/>
            <pc:sldMk cId="3185482139" sldId="265"/>
            <ac:spMk id="14" creationId="{2B1D4F77-A17C-43D7-B7FA-545148E4E93D}"/>
          </ac:spMkLst>
        </pc:spChg>
        <pc:spChg chg="add">
          <ac:chgData name="L C" userId="b2ab03cb3a061828" providerId="LiveId" clId="{6F7C9587-3A9C-43BE-A076-47B32826E0E6}" dt="2021-04-21T09:01:29.139" v="1149" actId="26606"/>
          <ac:spMkLst>
            <pc:docMk/>
            <pc:sldMk cId="3185482139" sldId="265"/>
            <ac:spMk id="15" creationId="{50BAB7A5-8AFB-476E-8383-AA118CADBABD}"/>
          </ac:spMkLst>
        </pc:spChg>
        <pc:graphicFrameChg chg="add del">
          <ac:chgData name="L C" userId="b2ab03cb3a061828" providerId="LiveId" clId="{6F7C9587-3A9C-43BE-A076-47B32826E0E6}" dt="2021-04-21T09:01:29.133" v="1148" actId="26606"/>
          <ac:graphicFrameMkLst>
            <pc:docMk/>
            <pc:sldMk cId="3185482139" sldId="265"/>
            <ac:graphicFrameMk id="5" creationId="{8198305C-024F-4DC1-BE8C-FB1D307A219B}"/>
          </ac:graphicFrameMkLst>
        </pc:graphicFrameChg>
        <pc:picChg chg="add">
          <ac:chgData name="L C" userId="b2ab03cb3a061828" providerId="LiveId" clId="{6F7C9587-3A9C-43BE-A076-47B32826E0E6}" dt="2021-04-21T09:01:29.139" v="1149" actId="26606"/>
          <ac:picMkLst>
            <pc:docMk/>
            <pc:sldMk cId="3185482139" sldId="265"/>
            <ac:picMk id="13" creationId="{E38BD199-E3D7-4589-B111-AB269B8B2B7F}"/>
          </ac:picMkLst>
        </pc:picChg>
        <pc:cxnChg chg="add del">
          <ac:chgData name="L C" userId="b2ab03cb3a061828" providerId="LiveId" clId="{6F7C9587-3A9C-43BE-A076-47B32826E0E6}" dt="2021-04-21T09:01:29.133" v="1148" actId="26606"/>
          <ac:cxnSpMkLst>
            <pc:docMk/>
            <pc:sldMk cId="3185482139" sldId="265"/>
            <ac:cxnSpMk id="11" creationId="{74E776C9-ED67-41B7-B3A3-4DF76EF3ACEE}"/>
          </ac:cxnSpMkLst>
        </pc:cxnChg>
      </pc:sldChg>
      <pc:sldChg chg="addSp delSp modSp new mod setBg">
        <pc:chgData name="L C" userId="b2ab03cb3a061828" providerId="LiveId" clId="{6F7C9587-3A9C-43BE-A076-47B32826E0E6}" dt="2021-04-26T12:19:36.022" v="5574" actId="26606"/>
        <pc:sldMkLst>
          <pc:docMk/>
          <pc:sldMk cId="1040362704" sldId="266"/>
        </pc:sldMkLst>
        <pc:spChg chg="mod">
          <ac:chgData name="L C" userId="b2ab03cb3a061828" providerId="LiveId" clId="{6F7C9587-3A9C-43BE-A076-47B32826E0E6}" dt="2021-04-26T12:19:36.022" v="5574" actId="26606"/>
          <ac:spMkLst>
            <pc:docMk/>
            <pc:sldMk cId="1040362704" sldId="266"/>
            <ac:spMk id="2" creationId="{222404BD-BAC3-4BD2-BA1E-18E8BBAB256B}"/>
          </ac:spMkLst>
        </pc:spChg>
        <pc:spChg chg="del mod">
          <ac:chgData name="L C" userId="b2ab03cb3a061828" providerId="LiveId" clId="{6F7C9587-3A9C-43BE-A076-47B32826E0E6}" dt="2021-04-26T12:19:36.022" v="5574" actId="26606"/>
          <ac:spMkLst>
            <pc:docMk/>
            <pc:sldMk cId="1040362704" sldId="266"/>
            <ac:spMk id="3" creationId="{D450452F-3260-44A0-9BB4-71599304E208}"/>
          </ac:spMkLst>
        </pc:spChg>
        <pc:spChg chg="add">
          <ac:chgData name="L C" userId="b2ab03cb3a061828" providerId="LiveId" clId="{6F7C9587-3A9C-43BE-A076-47B32826E0E6}" dt="2021-04-26T12:19:36.022" v="5574" actId="26606"/>
          <ac:spMkLst>
            <pc:docMk/>
            <pc:sldMk cId="1040362704" sldId="266"/>
            <ac:spMk id="10" creationId="{86C7B4A1-154A-4DF0-AC46-F88D75A2E0FD}"/>
          </ac:spMkLst>
        </pc:spChg>
        <pc:graphicFrameChg chg="add">
          <ac:chgData name="L C" userId="b2ab03cb3a061828" providerId="LiveId" clId="{6F7C9587-3A9C-43BE-A076-47B32826E0E6}" dt="2021-04-26T12:19:36.022" v="5574" actId="26606"/>
          <ac:graphicFrameMkLst>
            <pc:docMk/>
            <pc:sldMk cId="1040362704" sldId="266"/>
            <ac:graphicFrameMk id="5" creationId="{958BE111-623D-4128-AF3B-667A9EAC3A79}"/>
          </ac:graphicFrameMkLst>
        </pc:graphicFrameChg>
        <pc:picChg chg="add">
          <ac:chgData name="L C" userId="b2ab03cb3a061828" providerId="LiveId" clId="{6F7C9587-3A9C-43BE-A076-47B32826E0E6}" dt="2021-04-26T12:19:36.022" v="5574" actId="26606"/>
          <ac:picMkLst>
            <pc:docMk/>
            <pc:sldMk cId="1040362704" sldId="266"/>
            <ac:picMk id="6" creationId="{33350391-A7D7-4E49-9A85-C6B270F33B91}"/>
          </ac:picMkLst>
        </pc:picChg>
      </pc:sldChg>
      <pc:sldChg chg="addSp delSp modSp new mod setBg">
        <pc:chgData name="L C" userId="b2ab03cb3a061828" providerId="LiveId" clId="{6F7C9587-3A9C-43BE-A076-47B32826E0E6}" dt="2021-04-26T12:20:32.535" v="5581" actId="26606"/>
        <pc:sldMkLst>
          <pc:docMk/>
          <pc:sldMk cId="3094885063" sldId="267"/>
        </pc:sldMkLst>
        <pc:spChg chg="mod">
          <ac:chgData name="L C" userId="b2ab03cb3a061828" providerId="LiveId" clId="{6F7C9587-3A9C-43BE-A076-47B32826E0E6}" dt="2021-04-26T12:20:32.535" v="5581" actId="26606"/>
          <ac:spMkLst>
            <pc:docMk/>
            <pc:sldMk cId="3094885063" sldId="267"/>
            <ac:spMk id="2" creationId="{10D4AF1C-ED2E-4A5A-BC22-253686800160}"/>
          </ac:spMkLst>
        </pc:spChg>
        <pc:spChg chg="add del mod">
          <ac:chgData name="L C" userId="b2ab03cb3a061828" providerId="LiveId" clId="{6F7C9587-3A9C-43BE-A076-47B32826E0E6}" dt="2021-04-26T12:20:32.535" v="5581" actId="26606"/>
          <ac:spMkLst>
            <pc:docMk/>
            <pc:sldMk cId="3094885063" sldId="267"/>
            <ac:spMk id="3" creationId="{86A6DE04-7675-42C5-80A4-8F7E158CD1B5}"/>
          </ac:spMkLst>
        </pc:spChg>
        <pc:spChg chg="add del">
          <ac:chgData name="L C" userId="b2ab03cb3a061828" providerId="LiveId" clId="{6F7C9587-3A9C-43BE-A076-47B32826E0E6}" dt="2021-04-26T12:20:27.725" v="5576" actId="26606"/>
          <ac:spMkLst>
            <pc:docMk/>
            <pc:sldMk cId="3094885063" sldId="267"/>
            <ac:spMk id="9" creationId="{9DBC8166-481C-4473-95F5-9A5B9073B7F1}"/>
          </ac:spMkLst>
        </pc:spChg>
        <pc:spChg chg="add del">
          <ac:chgData name="L C" userId="b2ab03cb3a061828" providerId="LiveId" clId="{6F7C9587-3A9C-43BE-A076-47B32826E0E6}" dt="2021-04-26T12:20:27.725" v="5576" actId="26606"/>
          <ac:spMkLst>
            <pc:docMk/>
            <pc:sldMk cId="3094885063" sldId="267"/>
            <ac:spMk id="11" creationId="{A5A5CE6E-90AF-4D43-A014-1F9EC83EB93D}"/>
          </ac:spMkLst>
        </pc:spChg>
        <pc:spChg chg="add del">
          <ac:chgData name="L C" userId="b2ab03cb3a061828" providerId="LiveId" clId="{6F7C9587-3A9C-43BE-A076-47B32826E0E6}" dt="2021-04-26T12:20:31.215" v="5578" actId="26606"/>
          <ac:spMkLst>
            <pc:docMk/>
            <pc:sldMk cId="3094885063" sldId="267"/>
            <ac:spMk id="14" creationId="{7DD77B92-CB36-4B20-A59A-59625E0F08AB}"/>
          </ac:spMkLst>
        </pc:spChg>
        <pc:spChg chg="add del">
          <ac:chgData name="L C" userId="b2ab03cb3a061828" providerId="LiveId" clId="{6F7C9587-3A9C-43BE-A076-47B32826E0E6}" dt="2021-04-26T12:20:31.215" v="5578" actId="26606"/>
          <ac:spMkLst>
            <pc:docMk/>
            <pc:sldMk cId="3094885063" sldId="267"/>
            <ac:spMk id="15" creationId="{2C1BBA94-3F40-40AA-8BB9-E69E25E537C1}"/>
          </ac:spMkLst>
        </pc:spChg>
        <pc:spChg chg="add del">
          <ac:chgData name="L C" userId="b2ab03cb3a061828" providerId="LiveId" clId="{6F7C9587-3A9C-43BE-A076-47B32826E0E6}" dt="2021-04-26T12:20:32.513" v="5580" actId="26606"/>
          <ac:spMkLst>
            <pc:docMk/>
            <pc:sldMk cId="3094885063" sldId="267"/>
            <ac:spMk id="19" creationId="{9DBC8166-481C-4473-95F5-9A5B9073B7F1}"/>
          </ac:spMkLst>
        </pc:spChg>
        <pc:spChg chg="add del">
          <ac:chgData name="L C" userId="b2ab03cb3a061828" providerId="LiveId" clId="{6F7C9587-3A9C-43BE-A076-47B32826E0E6}" dt="2021-04-26T12:20:32.513" v="5580" actId="26606"/>
          <ac:spMkLst>
            <pc:docMk/>
            <pc:sldMk cId="3094885063" sldId="267"/>
            <ac:spMk id="20" creationId="{A5A5CE6E-90AF-4D43-A014-1F9EC83EB93D}"/>
          </ac:spMkLst>
        </pc:spChg>
        <pc:spChg chg="add">
          <ac:chgData name="L C" userId="b2ab03cb3a061828" providerId="LiveId" clId="{6F7C9587-3A9C-43BE-A076-47B32826E0E6}" dt="2021-04-26T12:20:32.535" v="5581" actId="26606"/>
          <ac:spMkLst>
            <pc:docMk/>
            <pc:sldMk cId="3094885063" sldId="267"/>
            <ac:spMk id="23" creationId="{7DD77B92-CB36-4B20-A59A-59625E0F08AB}"/>
          </ac:spMkLst>
        </pc:spChg>
        <pc:spChg chg="add">
          <ac:chgData name="L C" userId="b2ab03cb3a061828" providerId="LiveId" clId="{6F7C9587-3A9C-43BE-A076-47B32826E0E6}" dt="2021-04-26T12:20:32.535" v="5581" actId="26606"/>
          <ac:spMkLst>
            <pc:docMk/>
            <pc:sldMk cId="3094885063" sldId="267"/>
            <ac:spMk id="25" creationId="{2C1BBA94-3F40-40AA-8BB9-E69E25E537C1}"/>
          </ac:spMkLst>
        </pc:spChg>
        <pc:grpChg chg="add del">
          <ac:chgData name="L C" userId="b2ab03cb3a061828" providerId="LiveId" clId="{6F7C9587-3A9C-43BE-A076-47B32826E0E6}" dt="2021-04-26T12:20:31.215" v="5578" actId="26606"/>
          <ac:grpSpMkLst>
            <pc:docMk/>
            <pc:sldMk cId="3094885063" sldId="267"/>
            <ac:grpSpMk id="16" creationId="{B14B560F-9DD7-4302-A60B-EBD3EF59B073}"/>
          </ac:grpSpMkLst>
        </pc:grpChg>
        <pc:grpChg chg="add">
          <ac:chgData name="L C" userId="b2ab03cb3a061828" providerId="LiveId" clId="{6F7C9587-3A9C-43BE-A076-47B32826E0E6}" dt="2021-04-26T12:20:32.535" v="5581" actId="26606"/>
          <ac:grpSpMkLst>
            <pc:docMk/>
            <pc:sldMk cId="3094885063" sldId="267"/>
            <ac:grpSpMk id="24" creationId="{B14B560F-9DD7-4302-A60B-EBD3EF59B073}"/>
          </ac:grpSpMkLst>
        </pc:grpChg>
        <pc:graphicFrameChg chg="add del">
          <ac:chgData name="L C" userId="b2ab03cb3a061828" providerId="LiveId" clId="{6F7C9587-3A9C-43BE-A076-47B32826E0E6}" dt="2021-04-26T12:20:27.725" v="5576" actId="26606"/>
          <ac:graphicFrameMkLst>
            <pc:docMk/>
            <pc:sldMk cId="3094885063" sldId="267"/>
            <ac:graphicFrameMk id="5" creationId="{D3BD47A0-402A-4A83-8BEC-6D74BCF8CAFB}"/>
          </ac:graphicFrameMkLst>
        </pc:graphicFrameChg>
        <pc:graphicFrameChg chg="add del">
          <ac:chgData name="L C" userId="b2ab03cb3a061828" providerId="LiveId" clId="{6F7C9587-3A9C-43BE-A076-47B32826E0E6}" dt="2021-04-26T12:20:31.215" v="5578" actId="26606"/>
          <ac:graphicFrameMkLst>
            <pc:docMk/>
            <pc:sldMk cId="3094885063" sldId="267"/>
            <ac:graphicFrameMk id="17" creationId="{30368D75-50F2-42F3-BCC2-2B6415CF8E65}"/>
          </ac:graphicFrameMkLst>
        </pc:graphicFrameChg>
        <pc:graphicFrameChg chg="add del">
          <ac:chgData name="L C" userId="b2ab03cb3a061828" providerId="LiveId" clId="{6F7C9587-3A9C-43BE-A076-47B32826E0E6}" dt="2021-04-26T12:20:32.513" v="5580" actId="26606"/>
          <ac:graphicFrameMkLst>
            <pc:docMk/>
            <pc:sldMk cId="3094885063" sldId="267"/>
            <ac:graphicFrameMk id="21" creationId="{D3BD47A0-402A-4A83-8BEC-6D74BCF8CAFB}"/>
          </ac:graphicFrameMkLst>
        </pc:graphicFrameChg>
        <pc:graphicFrameChg chg="add">
          <ac:chgData name="L C" userId="b2ab03cb3a061828" providerId="LiveId" clId="{6F7C9587-3A9C-43BE-A076-47B32826E0E6}" dt="2021-04-26T12:20:32.535" v="5581" actId="26606"/>
          <ac:graphicFrameMkLst>
            <pc:docMk/>
            <pc:sldMk cId="3094885063" sldId="267"/>
            <ac:graphicFrameMk id="26" creationId="{30368D75-50F2-42F3-BCC2-2B6415CF8E65}"/>
          </ac:graphicFrameMkLst>
        </pc:graphicFrameChg>
      </pc:sldChg>
      <pc:sldChg chg="addSp delSp modSp new mod ord setBg">
        <pc:chgData name="L C" userId="b2ab03cb3a061828" providerId="LiveId" clId="{6F7C9587-3A9C-43BE-A076-47B32826E0E6}" dt="2021-04-26T12:20:48.690" v="5582" actId="26606"/>
        <pc:sldMkLst>
          <pc:docMk/>
          <pc:sldMk cId="2437941341" sldId="268"/>
        </pc:sldMkLst>
        <pc:spChg chg="mod">
          <ac:chgData name="L C" userId="b2ab03cb3a061828" providerId="LiveId" clId="{6F7C9587-3A9C-43BE-A076-47B32826E0E6}" dt="2021-04-26T12:20:48.690" v="5582" actId="26606"/>
          <ac:spMkLst>
            <pc:docMk/>
            <pc:sldMk cId="2437941341" sldId="268"/>
            <ac:spMk id="2" creationId="{D4AA3268-EB7A-4128-85F4-19EB439B189B}"/>
          </ac:spMkLst>
        </pc:spChg>
        <pc:spChg chg="del mod">
          <ac:chgData name="L C" userId="b2ab03cb3a061828" providerId="LiveId" clId="{6F7C9587-3A9C-43BE-A076-47B32826E0E6}" dt="2021-04-26T12:20:48.690" v="5582" actId="26606"/>
          <ac:spMkLst>
            <pc:docMk/>
            <pc:sldMk cId="2437941341" sldId="268"/>
            <ac:spMk id="3" creationId="{55A803B6-4A61-400E-9EB6-48FBF3A39581}"/>
          </ac:spMkLst>
        </pc:spChg>
        <pc:spChg chg="add">
          <ac:chgData name="L C" userId="b2ab03cb3a061828" providerId="LiveId" clId="{6F7C9587-3A9C-43BE-A076-47B32826E0E6}" dt="2021-04-26T12:20:48.690" v="5582" actId="26606"/>
          <ac:spMkLst>
            <pc:docMk/>
            <pc:sldMk cId="2437941341" sldId="268"/>
            <ac:spMk id="9" creationId="{1D63C574-BFD2-41A1-A567-B0C3CC7FDD4F}"/>
          </ac:spMkLst>
        </pc:spChg>
        <pc:spChg chg="add">
          <ac:chgData name="L C" userId="b2ab03cb3a061828" providerId="LiveId" clId="{6F7C9587-3A9C-43BE-A076-47B32826E0E6}" dt="2021-04-26T12:20:48.690" v="5582" actId="26606"/>
          <ac:spMkLst>
            <pc:docMk/>
            <pc:sldMk cId="2437941341" sldId="268"/>
            <ac:spMk id="11" creationId="{E2A46BAB-8C31-42B2-90E8-B26DD3E81D37}"/>
          </ac:spMkLst>
        </pc:spChg>
        <pc:grpChg chg="add">
          <ac:chgData name="L C" userId="b2ab03cb3a061828" providerId="LiveId" clId="{6F7C9587-3A9C-43BE-A076-47B32826E0E6}" dt="2021-04-26T12:20:48.690" v="5582" actId="26606"/>
          <ac:grpSpMkLst>
            <pc:docMk/>
            <pc:sldMk cId="2437941341" sldId="268"/>
            <ac:grpSpMk id="13" creationId="{B3F7A3C7-0737-4E57-B30E-8EEFE638B401}"/>
          </ac:grpSpMkLst>
        </pc:grpChg>
        <pc:grpChg chg="add">
          <ac:chgData name="L C" userId="b2ab03cb3a061828" providerId="LiveId" clId="{6F7C9587-3A9C-43BE-A076-47B32826E0E6}" dt="2021-04-26T12:20:48.690" v="5582" actId="26606"/>
          <ac:grpSpMkLst>
            <pc:docMk/>
            <pc:sldMk cId="2437941341" sldId="268"/>
            <ac:grpSpMk id="17" creationId="{43F5E015-E085-4624-B431-B42414448684}"/>
          </ac:grpSpMkLst>
        </pc:grpChg>
        <pc:graphicFrameChg chg="add">
          <ac:chgData name="L C" userId="b2ab03cb3a061828" providerId="LiveId" clId="{6F7C9587-3A9C-43BE-A076-47B32826E0E6}" dt="2021-04-26T12:20:48.690" v="5582" actId="26606"/>
          <ac:graphicFrameMkLst>
            <pc:docMk/>
            <pc:sldMk cId="2437941341" sldId="268"/>
            <ac:graphicFrameMk id="5" creationId="{C95E3802-1613-4BA7-9BE2-03AD90B6B1DD}"/>
          </ac:graphicFrameMkLst>
        </pc:graphicFrameChg>
      </pc:sldChg>
      <pc:sldChg chg="addSp delSp modSp new mod setBg">
        <pc:chgData name="L C" userId="b2ab03cb3a061828" providerId="LiveId" clId="{6F7C9587-3A9C-43BE-A076-47B32826E0E6}" dt="2021-05-12T10:18:14.601" v="7814" actId="26606"/>
        <pc:sldMkLst>
          <pc:docMk/>
          <pc:sldMk cId="2427754679" sldId="269"/>
        </pc:sldMkLst>
        <pc:spChg chg="mod">
          <ac:chgData name="L C" userId="b2ab03cb3a061828" providerId="LiveId" clId="{6F7C9587-3A9C-43BE-A076-47B32826E0E6}" dt="2021-05-12T10:18:14.601" v="7814" actId="26606"/>
          <ac:spMkLst>
            <pc:docMk/>
            <pc:sldMk cId="2427754679" sldId="269"/>
            <ac:spMk id="2" creationId="{7AEE501D-64F6-44DC-84EF-1119D2643C7C}"/>
          </ac:spMkLst>
        </pc:spChg>
        <pc:spChg chg="add del mod">
          <ac:chgData name="L C" userId="b2ab03cb3a061828" providerId="LiveId" clId="{6F7C9587-3A9C-43BE-A076-47B32826E0E6}" dt="2021-04-27T03:51:01.216" v="5593" actId="26606"/>
          <ac:spMkLst>
            <pc:docMk/>
            <pc:sldMk cId="2427754679" sldId="269"/>
            <ac:spMk id="3" creationId="{C95FAF86-69D1-47E2-910E-AB3108ECAB79}"/>
          </ac:spMkLst>
        </pc:spChg>
        <pc:spChg chg="add del">
          <ac:chgData name="L C" userId="b2ab03cb3a061828" providerId="LiveId" clId="{6F7C9587-3A9C-43BE-A076-47B32826E0E6}" dt="2021-05-12T10:16:50.188" v="7803" actId="26606"/>
          <ac:spMkLst>
            <pc:docMk/>
            <pc:sldMk cId="2427754679" sldId="269"/>
            <ac:spMk id="6" creationId="{3E57A3F2-3497-430E-BCD2-151E9B57488E}"/>
          </ac:spMkLst>
        </pc:spChg>
        <pc:spChg chg="add del">
          <ac:chgData name="L C" userId="b2ab03cb3a061828" providerId="LiveId" clId="{6F7C9587-3A9C-43BE-A076-47B32826E0E6}" dt="2021-05-12T10:16:50.188" v="7803" actId="26606"/>
          <ac:spMkLst>
            <pc:docMk/>
            <pc:sldMk cId="2427754679" sldId="269"/>
            <ac:spMk id="7" creationId="{88B1F424-0E60-4F04-AFC7-00E1F21101FC}"/>
          </ac:spMkLst>
        </pc:spChg>
        <pc:spChg chg="add del">
          <ac:chgData name="L C" userId="b2ab03cb3a061828" providerId="LiveId" clId="{6F7C9587-3A9C-43BE-A076-47B32826E0E6}" dt="2021-05-12T10:16:50.188" v="7803" actId="26606"/>
          <ac:spMkLst>
            <pc:docMk/>
            <pc:sldMk cId="2427754679" sldId="269"/>
            <ac:spMk id="8" creationId="{BB89D3BB-9A77-48E3-8C98-9A0A1DD4F7A6}"/>
          </ac:spMkLst>
        </pc:spChg>
        <pc:spChg chg="add del">
          <ac:chgData name="L C" userId="b2ab03cb3a061828" providerId="LiveId" clId="{6F7C9587-3A9C-43BE-A076-47B32826E0E6}" dt="2021-04-27T03:50:51.128" v="5592" actId="26606"/>
          <ac:spMkLst>
            <pc:docMk/>
            <pc:sldMk cId="2427754679" sldId="269"/>
            <ac:spMk id="9" creationId="{7DD77B92-CB36-4B20-A59A-59625E0F08AB}"/>
          </ac:spMkLst>
        </pc:spChg>
        <pc:spChg chg="add del">
          <ac:chgData name="L C" userId="b2ab03cb3a061828" providerId="LiveId" clId="{6F7C9587-3A9C-43BE-A076-47B32826E0E6}" dt="2021-05-12T10:16:50.188" v="7803" actId="26606"/>
          <ac:spMkLst>
            <pc:docMk/>
            <pc:sldMk cId="2427754679" sldId="269"/>
            <ac:spMk id="13" creationId="{6B509DD1-7F4E-4C4D-9B18-626473A5F76F}"/>
          </ac:spMkLst>
        </pc:spChg>
        <pc:spChg chg="add del">
          <ac:chgData name="L C" userId="b2ab03cb3a061828" providerId="LiveId" clId="{6F7C9587-3A9C-43BE-A076-47B32826E0E6}" dt="2021-04-27T03:50:51.128" v="5592" actId="26606"/>
          <ac:spMkLst>
            <pc:docMk/>
            <pc:sldMk cId="2427754679" sldId="269"/>
            <ac:spMk id="15" creationId="{2C1BBA94-3F40-40AA-8BB9-E69E25E537C1}"/>
          </ac:spMkLst>
        </pc:spChg>
        <pc:spChg chg="add del">
          <ac:chgData name="L C" userId="b2ab03cb3a061828" providerId="LiveId" clId="{6F7C9587-3A9C-43BE-A076-47B32826E0E6}" dt="2021-05-12T10:17:02.560" v="7805" actId="26606"/>
          <ac:spMkLst>
            <pc:docMk/>
            <pc:sldMk cId="2427754679" sldId="269"/>
            <ac:spMk id="18" creationId="{9D8233B0-41B5-4D9A-AEEC-13DB66A8C9B5}"/>
          </ac:spMkLst>
        </pc:spChg>
        <pc:spChg chg="add del">
          <ac:chgData name="L C" userId="b2ab03cb3a061828" providerId="LiveId" clId="{6F7C9587-3A9C-43BE-A076-47B32826E0E6}" dt="2021-05-12T10:17:02.560" v="7805" actId="26606"/>
          <ac:spMkLst>
            <pc:docMk/>
            <pc:sldMk cId="2427754679" sldId="269"/>
            <ac:spMk id="24" creationId="{E659831F-0D9A-4C63-9EBB-8435B85A440F}"/>
          </ac:spMkLst>
        </pc:spChg>
        <pc:spChg chg="add del">
          <ac:chgData name="L C" userId="b2ab03cb3a061828" providerId="LiveId" clId="{6F7C9587-3A9C-43BE-A076-47B32826E0E6}" dt="2021-05-12T10:17:21.283" v="7807" actId="26606"/>
          <ac:spMkLst>
            <pc:docMk/>
            <pc:sldMk cId="2427754679" sldId="269"/>
            <ac:spMk id="29" creationId="{C05CBC3C-2E5A-4839-8B9B-2E5A6ADF0F58}"/>
          </ac:spMkLst>
        </pc:spChg>
        <pc:spChg chg="add del">
          <ac:chgData name="L C" userId="b2ab03cb3a061828" providerId="LiveId" clId="{6F7C9587-3A9C-43BE-A076-47B32826E0E6}" dt="2021-05-12T10:17:21.283" v="7807" actId="26606"/>
          <ac:spMkLst>
            <pc:docMk/>
            <pc:sldMk cId="2427754679" sldId="269"/>
            <ac:spMk id="31" creationId="{DB5B423A-57CC-4C58-AA26-8E2E862B03A0}"/>
          </ac:spMkLst>
        </pc:spChg>
        <pc:spChg chg="add del">
          <ac:chgData name="L C" userId="b2ab03cb3a061828" providerId="LiveId" clId="{6F7C9587-3A9C-43BE-A076-47B32826E0E6}" dt="2021-05-12T10:18:14.601" v="7814" actId="26606"/>
          <ac:spMkLst>
            <pc:docMk/>
            <pc:sldMk cId="2427754679" sldId="269"/>
            <ac:spMk id="36" creationId="{345A976A-8DE3-4B67-B94B-2044FDD12899}"/>
          </ac:spMkLst>
        </pc:spChg>
        <pc:spChg chg="add del">
          <ac:chgData name="L C" userId="b2ab03cb3a061828" providerId="LiveId" clId="{6F7C9587-3A9C-43BE-A076-47B32826E0E6}" dt="2021-05-12T10:18:14.601" v="7814" actId="26606"/>
          <ac:spMkLst>
            <pc:docMk/>
            <pc:sldMk cId="2427754679" sldId="269"/>
            <ac:spMk id="38" creationId="{6EAAA1B9-2DDB-49C9-A037-A523D2F13C15}"/>
          </ac:spMkLst>
        </pc:spChg>
        <pc:spChg chg="add del">
          <ac:chgData name="L C" userId="b2ab03cb3a061828" providerId="LiveId" clId="{6F7C9587-3A9C-43BE-A076-47B32826E0E6}" dt="2021-05-12T10:17:52.060" v="7809" actId="26606"/>
          <ac:spMkLst>
            <pc:docMk/>
            <pc:sldMk cId="2427754679" sldId="269"/>
            <ac:spMk id="55" creationId="{345A976A-8DE3-4B67-B94B-2044FDD12899}"/>
          </ac:spMkLst>
        </pc:spChg>
        <pc:spChg chg="add del">
          <ac:chgData name="L C" userId="b2ab03cb3a061828" providerId="LiveId" clId="{6F7C9587-3A9C-43BE-A076-47B32826E0E6}" dt="2021-05-12T10:17:52.060" v="7809" actId="26606"/>
          <ac:spMkLst>
            <pc:docMk/>
            <pc:sldMk cId="2427754679" sldId="269"/>
            <ac:spMk id="57" creationId="{6EAAA1B9-2DDB-49C9-A037-A523D2F13C15}"/>
          </ac:spMkLst>
        </pc:spChg>
        <pc:spChg chg="add del">
          <ac:chgData name="L C" userId="b2ab03cb3a061828" providerId="LiveId" clId="{6F7C9587-3A9C-43BE-A076-47B32826E0E6}" dt="2021-05-12T10:17:52.927" v="7811" actId="26606"/>
          <ac:spMkLst>
            <pc:docMk/>
            <pc:sldMk cId="2427754679" sldId="269"/>
            <ac:spMk id="71" creationId="{345A976A-8DE3-4B67-B94B-2044FDD12899}"/>
          </ac:spMkLst>
        </pc:spChg>
        <pc:spChg chg="add del">
          <ac:chgData name="L C" userId="b2ab03cb3a061828" providerId="LiveId" clId="{6F7C9587-3A9C-43BE-A076-47B32826E0E6}" dt="2021-05-12T10:17:52.927" v="7811" actId="26606"/>
          <ac:spMkLst>
            <pc:docMk/>
            <pc:sldMk cId="2427754679" sldId="269"/>
            <ac:spMk id="72" creationId="{6EAAA1B9-2DDB-49C9-A037-A523D2F13C15}"/>
          </ac:spMkLst>
        </pc:spChg>
        <pc:spChg chg="add del">
          <ac:chgData name="L C" userId="b2ab03cb3a061828" providerId="LiveId" clId="{6F7C9587-3A9C-43BE-A076-47B32826E0E6}" dt="2021-05-12T10:18:14.601" v="7814" actId="26606"/>
          <ac:spMkLst>
            <pc:docMk/>
            <pc:sldMk cId="2427754679" sldId="269"/>
            <ac:spMk id="84" creationId="{D55CD764-972B-4CA5-A885-53E55C63E174}"/>
          </ac:spMkLst>
        </pc:spChg>
        <pc:spChg chg="add del">
          <ac:chgData name="L C" userId="b2ab03cb3a061828" providerId="LiveId" clId="{6F7C9587-3A9C-43BE-A076-47B32826E0E6}" dt="2021-05-12T10:18:14.601" v="7814" actId="26606"/>
          <ac:spMkLst>
            <pc:docMk/>
            <pc:sldMk cId="2427754679" sldId="269"/>
            <ac:spMk id="85" creationId="{34165AB3-7006-4430-BCE3-25476BE13322}"/>
          </ac:spMkLst>
        </pc:spChg>
        <pc:spChg chg="add del">
          <ac:chgData name="L C" userId="b2ab03cb3a061828" providerId="LiveId" clId="{6F7C9587-3A9C-43BE-A076-47B32826E0E6}" dt="2021-05-12T10:18:14.601" v="7814" actId="26606"/>
          <ac:spMkLst>
            <pc:docMk/>
            <pc:sldMk cId="2427754679" sldId="269"/>
            <ac:spMk id="97" creationId="{E3E51905-F374-4E1A-97CF-B741584B74D5}"/>
          </ac:spMkLst>
        </pc:spChg>
        <pc:grpChg chg="add del">
          <ac:chgData name="L C" userId="b2ab03cb3a061828" providerId="LiveId" clId="{6F7C9587-3A9C-43BE-A076-47B32826E0E6}" dt="2021-04-27T03:50:51.128" v="5592" actId="26606"/>
          <ac:grpSpMkLst>
            <pc:docMk/>
            <pc:sldMk cId="2427754679" sldId="269"/>
            <ac:grpSpMk id="11" creationId="{B14B560F-9DD7-4302-A60B-EBD3EF59B073}"/>
          </ac:grpSpMkLst>
        </pc:grpChg>
        <pc:grpChg chg="add del">
          <ac:chgData name="L C" userId="b2ab03cb3a061828" providerId="LiveId" clId="{6F7C9587-3A9C-43BE-A076-47B32826E0E6}" dt="2021-05-12T10:17:02.560" v="7805" actId="26606"/>
          <ac:grpSpMkLst>
            <pc:docMk/>
            <pc:sldMk cId="2427754679" sldId="269"/>
            <ac:grpSpMk id="20" creationId="{28FAF094-D087-493F-8DF9-A486C2D6BBAA}"/>
          </ac:grpSpMkLst>
        </pc:grpChg>
        <pc:grpChg chg="add del">
          <ac:chgData name="L C" userId="b2ab03cb3a061828" providerId="LiveId" clId="{6F7C9587-3A9C-43BE-A076-47B32826E0E6}" dt="2021-05-12T10:18:14.601" v="7814" actId="26606"/>
          <ac:grpSpMkLst>
            <pc:docMk/>
            <pc:sldMk cId="2427754679" sldId="269"/>
            <ac:grpSpMk id="40" creationId="{B441F8D5-EBCE-4FB9-91A9-3425971C1F99}"/>
          </ac:grpSpMkLst>
        </pc:grpChg>
        <pc:grpChg chg="add del">
          <ac:chgData name="L C" userId="b2ab03cb3a061828" providerId="LiveId" clId="{6F7C9587-3A9C-43BE-A076-47B32826E0E6}" dt="2021-05-12T10:18:14.601" v="7814" actId="26606"/>
          <ac:grpSpMkLst>
            <pc:docMk/>
            <pc:sldMk cId="2427754679" sldId="269"/>
            <ac:grpSpMk id="46" creationId="{08701F99-7E4C-4B92-A4B5-307CDFB7A4DE}"/>
          </ac:grpSpMkLst>
        </pc:grpChg>
        <pc:grpChg chg="add del">
          <ac:chgData name="L C" userId="b2ab03cb3a061828" providerId="LiveId" clId="{6F7C9587-3A9C-43BE-A076-47B32826E0E6}" dt="2021-05-12T10:17:52.060" v="7809" actId="26606"/>
          <ac:grpSpMkLst>
            <pc:docMk/>
            <pc:sldMk cId="2427754679" sldId="269"/>
            <ac:grpSpMk id="59" creationId="{76566969-F813-4CC5-B3E9-363D85B55C3B}"/>
          </ac:grpSpMkLst>
        </pc:grpChg>
        <pc:grpChg chg="add del">
          <ac:chgData name="L C" userId="b2ab03cb3a061828" providerId="LiveId" clId="{6F7C9587-3A9C-43BE-A076-47B32826E0E6}" dt="2021-05-12T10:17:52.060" v="7809" actId="26606"/>
          <ac:grpSpMkLst>
            <pc:docMk/>
            <pc:sldMk cId="2427754679" sldId="269"/>
            <ac:grpSpMk id="65" creationId="{0217D733-97B6-4C43-AF0C-5E3CB0EA132A}"/>
          </ac:grpSpMkLst>
        </pc:grpChg>
        <pc:grpChg chg="add del">
          <ac:chgData name="L C" userId="b2ab03cb3a061828" providerId="LiveId" clId="{6F7C9587-3A9C-43BE-A076-47B32826E0E6}" dt="2021-05-12T10:17:52.927" v="7811" actId="26606"/>
          <ac:grpSpMkLst>
            <pc:docMk/>
            <pc:sldMk cId="2427754679" sldId="269"/>
            <ac:grpSpMk id="73" creationId="{76566969-F813-4CC5-B3E9-363D85B55C3B}"/>
          </ac:grpSpMkLst>
        </pc:grpChg>
        <pc:grpChg chg="add del">
          <ac:chgData name="L C" userId="b2ab03cb3a061828" providerId="LiveId" clId="{6F7C9587-3A9C-43BE-A076-47B32826E0E6}" dt="2021-05-12T10:17:52.927" v="7811" actId="26606"/>
          <ac:grpSpMkLst>
            <pc:docMk/>
            <pc:sldMk cId="2427754679" sldId="269"/>
            <ac:grpSpMk id="78" creationId="{0217D733-97B6-4C43-AF0C-5E3CB0EA132A}"/>
          </ac:grpSpMkLst>
        </pc:grpChg>
        <pc:grpChg chg="add del">
          <ac:chgData name="L C" userId="b2ab03cb3a061828" providerId="LiveId" clId="{6F7C9587-3A9C-43BE-A076-47B32826E0E6}" dt="2021-05-12T10:18:14.601" v="7814" actId="26606"/>
          <ac:grpSpMkLst>
            <pc:docMk/>
            <pc:sldMk cId="2427754679" sldId="269"/>
            <ac:grpSpMk id="86" creationId="{11999B20-6058-4C55-882E-A1FB050B69DD}"/>
          </ac:grpSpMkLst>
        </pc:grpChg>
        <pc:graphicFrameChg chg="add del">
          <ac:chgData name="L C" userId="b2ab03cb3a061828" providerId="LiveId" clId="{6F7C9587-3A9C-43BE-A076-47B32826E0E6}" dt="2021-04-27T03:50:51.128" v="5592" actId="26606"/>
          <ac:graphicFrameMkLst>
            <pc:docMk/>
            <pc:sldMk cId="2427754679" sldId="269"/>
            <ac:graphicFrameMk id="5" creationId="{E8B1C76E-B241-4675-98BF-2AE3DC72B4FA}"/>
          </ac:graphicFrameMkLst>
        </pc:graphicFrameChg>
        <pc:graphicFrameChg chg="add mod modGraphic">
          <ac:chgData name="L C" userId="b2ab03cb3a061828" providerId="LiveId" clId="{6F7C9587-3A9C-43BE-A076-47B32826E0E6}" dt="2021-05-12T10:18:14.601" v="7814" actId="26606"/>
          <ac:graphicFrameMkLst>
            <pc:docMk/>
            <pc:sldMk cId="2427754679" sldId="269"/>
            <ac:graphicFrameMk id="10" creationId="{F967C310-6B9A-4492-8D91-F2BD5D2D9053}"/>
          </ac:graphicFrameMkLst>
        </pc:graphicFrameChg>
      </pc:sldChg>
      <pc:sldChg chg="addSp delSp modSp new mod setBg">
        <pc:chgData name="L C" userId="b2ab03cb3a061828" providerId="LiveId" clId="{6F7C9587-3A9C-43BE-A076-47B32826E0E6}" dt="2021-05-11T06:53:41.621" v="5662" actId="207"/>
        <pc:sldMkLst>
          <pc:docMk/>
          <pc:sldMk cId="2497810440" sldId="270"/>
        </pc:sldMkLst>
        <pc:spChg chg="mod">
          <ac:chgData name="L C" userId="b2ab03cb3a061828" providerId="LiveId" clId="{6F7C9587-3A9C-43BE-A076-47B32826E0E6}" dt="2021-04-27T03:50:34.594" v="5590" actId="26606"/>
          <ac:spMkLst>
            <pc:docMk/>
            <pc:sldMk cId="2497810440" sldId="270"/>
            <ac:spMk id="2" creationId="{78DE4CD5-41E2-4A26-BD4C-1127F93403E3}"/>
          </ac:spMkLst>
        </pc:spChg>
        <pc:spChg chg="del mod">
          <ac:chgData name="L C" userId="b2ab03cb3a061828" providerId="LiveId" clId="{6F7C9587-3A9C-43BE-A076-47B32826E0E6}" dt="2021-04-27T03:50:34.594" v="5590" actId="26606"/>
          <ac:spMkLst>
            <pc:docMk/>
            <pc:sldMk cId="2497810440" sldId="270"/>
            <ac:spMk id="3" creationId="{FA8BE477-196B-4356-BB90-32D66FBFA2EC}"/>
          </ac:spMkLst>
        </pc:spChg>
        <pc:spChg chg="add">
          <ac:chgData name="L C" userId="b2ab03cb3a061828" providerId="LiveId" clId="{6F7C9587-3A9C-43BE-A076-47B32826E0E6}" dt="2021-04-27T03:50:34.594" v="5590" actId="26606"/>
          <ac:spMkLst>
            <pc:docMk/>
            <pc:sldMk cId="2497810440" sldId="270"/>
            <ac:spMk id="10" creationId="{86C7B4A1-154A-4DF0-AC46-F88D75A2E0FD}"/>
          </ac:spMkLst>
        </pc:spChg>
        <pc:graphicFrameChg chg="add mod modGraphic">
          <ac:chgData name="L C" userId="b2ab03cb3a061828" providerId="LiveId" clId="{6F7C9587-3A9C-43BE-A076-47B32826E0E6}" dt="2021-05-11T06:53:41.621" v="5662" actId="207"/>
          <ac:graphicFrameMkLst>
            <pc:docMk/>
            <pc:sldMk cId="2497810440" sldId="270"/>
            <ac:graphicFrameMk id="5" creationId="{D92FBAE9-0462-4ED3-B549-53A96983C801}"/>
          </ac:graphicFrameMkLst>
        </pc:graphicFrameChg>
        <pc:picChg chg="add">
          <ac:chgData name="L C" userId="b2ab03cb3a061828" providerId="LiveId" clId="{6F7C9587-3A9C-43BE-A076-47B32826E0E6}" dt="2021-04-27T03:50:34.594" v="5590" actId="26606"/>
          <ac:picMkLst>
            <pc:docMk/>
            <pc:sldMk cId="2497810440" sldId="270"/>
            <ac:picMk id="6" creationId="{8BC144F1-E464-46DC-8202-525B8B189891}"/>
          </ac:picMkLst>
        </pc:picChg>
      </pc:sldChg>
      <pc:sldChg chg="addSp delSp modSp new mod setBg">
        <pc:chgData name="L C" userId="b2ab03cb3a061828" providerId="LiveId" clId="{6F7C9587-3A9C-43BE-A076-47B32826E0E6}" dt="2021-05-11T06:59:32.332" v="5680" actId="20577"/>
        <pc:sldMkLst>
          <pc:docMk/>
          <pc:sldMk cId="1128400263" sldId="271"/>
        </pc:sldMkLst>
        <pc:spChg chg="mod">
          <ac:chgData name="L C" userId="b2ab03cb3a061828" providerId="LiveId" clId="{6F7C9587-3A9C-43BE-A076-47B32826E0E6}" dt="2021-05-11T06:59:32.332" v="5680" actId="20577"/>
          <ac:spMkLst>
            <pc:docMk/>
            <pc:sldMk cId="1128400263" sldId="271"/>
            <ac:spMk id="2" creationId="{DCF08FD6-3D8D-491C-990E-8EF01AB6FF5A}"/>
          </ac:spMkLst>
        </pc:spChg>
        <pc:spChg chg="del mod">
          <ac:chgData name="L C" userId="b2ab03cb3a061828" providerId="LiveId" clId="{6F7C9587-3A9C-43BE-A076-47B32826E0E6}" dt="2021-04-27T03:50:21.139" v="5589" actId="26606"/>
          <ac:spMkLst>
            <pc:docMk/>
            <pc:sldMk cId="1128400263" sldId="271"/>
            <ac:spMk id="3" creationId="{A02A97CF-4764-4BE0-971F-5106CBC94D14}"/>
          </ac:spMkLst>
        </pc:spChg>
        <pc:spChg chg="add">
          <ac:chgData name="L C" userId="b2ab03cb3a061828" providerId="LiveId" clId="{6F7C9587-3A9C-43BE-A076-47B32826E0E6}" dt="2021-04-27T03:50:21.139" v="5589" actId="26606"/>
          <ac:spMkLst>
            <pc:docMk/>
            <pc:sldMk cId="1128400263" sldId="271"/>
            <ac:spMk id="9" creationId="{1D63C574-BFD2-41A1-A567-B0C3CC7FDD4F}"/>
          </ac:spMkLst>
        </pc:spChg>
        <pc:spChg chg="add">
          <ac:chgData name="L C" userId="b2ab03cb3a061828" providerId="LiveId" clId="{6F7C9587-3A9C-43BE-A076-47B32826E0E6}" dt="2021-04-27T03:50:21.139" v="5589" actId="26606"/>
          <ac:spMkLst>
            <pc:docMk/>
            <pc:sldMk cId="1128400263" sldId="271"/>
            <ac:spMk id="11" creationId="{E2A46BAB-8C31-42B2-90E8-B26DD3E81D37}"/>
          </ac:spMkLst>
        </pc:spChg>
        <pc:grpChg chg="add">
          <ac:chgData name="L C" userId="b2ab03cb3a061828" providerId="LiveId" clId="{6F7C9587-3A9C-43BE-A076-47B32826E0E6}" dt="2021-04-27T03:50:21.139" v="5589" actId="26606"/>
          <ac:grpSpMkLst>
            <pc:docMk/>
            <pc:sldMk cId="1128400263" sldId="271"/>
            <ac:grpSpMk id="13" creationId="{B3F7A3C7-0737-4E57-B30E-8EEFE638B401}"/>
          </ac:grpSpMkLst>
        </pc:grpChg>
        <pc:grpChg chg="add">
          <ac:chgData name="L C" userId="b2ab03cb3a061828" providerId="LiveId" clId="{6F7C9587-3A9C-43BE-A076-47B32826E0E6}" dt="2021-04-27T03:50:21.139" v="5589" actId="26606"/>
          <ac:grpSpMkLst>
            <pc:docMk/>
            <pc:sldMk cId="1128400263" sldId="271"/>
            <ac:grpSpMk id="17" creationId="{43F5E015-E085-4624-B431-B42414448684}"/>
          </ac:grpSpMkLst>
        </pc:grpChg>
        <pc:graphicFrameChg chg="add">
          <ac:chgData name="L C" userId="b2ab03cb3a061828" providerId="LiveId" clId="{6F7C9587-3A9C-43BE-A076-47B32826E0E6}" dt="2021-04-27T03:50:21.139" v="5589" actId="26606"/>
          <ac:graphicFrameMkLst>
            <pc:docMk/>
            <pc:sldMk cId="1128400263" sldId="271"/>
            <ac:graphicFrameMk id="5" creationId="{B8DA07E4-C54D-4575-9A14-FCE0BC9EAB84}"/>
          </ac:graphicFrameMkLst>
        </pc:graphicFrameChg>
      </pc:sldChg>
      <pc:sldChg chg="addSp delSp modSp add mod setBg">
        <pc:chgData name="L C" userId="b2ab03cb3a061828" providerId="LiveId" clId="{6F7C9587-3A9C-43BE-A076-47B32826E0E6}" dt="2021-05-11T06:59:50.831" v="5689" actId="20577"/>
        <pc:sldMkLst>
          <pc:docMk/>
          <pc:sldMk cId="4190308192" sldId="272"/>
        </pc:sldMkLst>
        <pc:spChg chg="mod">
          <ac:chgData name="L C" userId="b2ab03cb3a061828" providerId="LiveId" clId="{6F7C9587-3A9C-43BE-A076-47B32826E0E6}" dt="2021-05-11T06:59:50.831" v="5689" actId="20577"/>
          <ac:spMkLst>
            <pc:docMk/>
            <pc:sldMk cId="4190308192" sldId="272"/>
            <ac:spMk id="2" creationId="{DCF08FD6-3D8D-491C-990E-8EF01AB6FF5A}"/>
          </ac:spMkLst>
        </pc:spChg>
        <pc:spChg chg="add del mod">
          <ac:chgData name="L C" userId="b2ab03cb3a061828" providerId="LiveId" clId="{6F7C9587-3A9C-43BE-A076-47B32826E0E6}" dt="2021-04-27T03:50:11.578" v="5588" actId="26606"/>
          <ac:spMkLst>
            <pc:docMk/>
            <pc:sldMk cId="4190308192" sldId="272"/>
            <ac:spMk id="3" creationId="{A02A97CF-4764-4BE0-971F-5106CBC94D14}"/>
          </ac:spMkLst>
        </pc:spChg>
        <pc:spChg chg="add del">
          <ac:chgData name="L C" userId="b2ab03cb3a061828" providerId="LiveId" clId="{6F7C9587-3A9C-43BE-A076-47B32826E0E6}" dt="2021-04-27T03:50:11.491" v="5587" actId="26606"/>
          <ac:spMkLst>
            <pc:docMk/>
            <pc:sldMk cId="4190308192" sldId="272"/>
            <ac:spMk id="9" creationId="{1D63C574-BFD2-41A1-A567-B0C3CC7FDD4F}"/>
          </ac:spMkLst>
        </pc:spChg>
        <pc:spChg chg="add del">
          <ac:chgData name="L C" userId="b2ab03cb3a061828" providerId="LiveId" clId="{6F7C9587-3A9C-43BE-A076-47B32826E0E6}" dt="2021-04-27T03:50:08.566" v="5585" actId="26606"/>
          <ac:spMkLst>
            <pc:docMk/>
            <pc:sldMk cId="4190308192" sldId="272"/>
            <ac:spMk id="10" creationId="{86C7B4A1-154A-4DF0-AC46-F88D75A2E0FD}"/>
          </ac:spMkLst>
        </pc:spChg>
        <pc:spChg chg="add del">
          <ac:chgData name="L C" userId="b2ab03cb3a061828" providerId="LiveId" clId="{6F7C9587-3A9C-43BE-A076-47B32826E0E6}" dt="2021-04-27T03:50:11.491" v="5587" actId="26606"/>
          <ac:spMkLst>
            <pc:docMk/>
            <pc:sldMk cId="4190308192" sldId="272"/>
            <ac:spMk id="11" creationId="{E2A46BAB-8C31-42B2-90E8-B26DD3E81D37}"/>
          </ac:spMkLst>
        </pc:spChg>
        <pc:spChg chg="add">
          <ac:chgData name="L C" userId="b2ab03cb3a061828" providerId="LiveId" clId="{6F7C9587-3A9C-43BE-A076-47B32826E0E6}" dt="2021-04-27T03:50:11.578" v="5588" actId="26606"/>
          <ac:spMkLst>
            <pc:docMk/>
            <pc:sldMk cId="4190308192" sldId="272"/>
            <ac:spMk id="26" creationId="{1D63C574-BFD2-41A1-A567-B0C3CC7FDD4F}"/>
          </ac:spMkLst>
        </pc:spChg>
        <pc:spChg chg="add">
          <ac:chgData name="L C" userId="b2ab03cb3a061828" providerId="LiveId" clId="{6F7C9587-3A9C-43BE-A076-47B32826E0E6}" dt="2021-04-27T03:50:11.578" v="5588" actId="26606"/>
          <ac:spMkLst>
            <pc:docMk/>
            <pc:sldMk cId="4190308192" sldId="272"/>
            <ac:spMk id="27" creationId="{E2A46BAB-8C31-42B2-90E8-B26DD3E81D37}"/>
          </ac:spMkLst>
        </pc:spChg>
        <pc:grpChg chg="add del">
          <ac:chgData name="L C" userId="b2ab03cb3a061828" providerId="LiveId" clId="{6F7C9587-3A9C-43BE-A076-47B32826E0E6}" dt="2021-04-27T03:50:11.491" v="5587" actId="26606"/>
          <ac:grpSpMkLst>
            <pc:docMk/>
            <pc:sldMk cId="4190308192" sldId="272"/>
            <ac:grpSpMk id="13" creationId="{B3F7A3C7-0737-4E57-B30E-8EEFE638B401}"/>
          </ac:grpSpMkLst>
        </pc:grpChg>
        <pc:grpChg chg="add del">
          <ac:chgData name="L C" userId="b2ab03cb3a061828" providerId="LiveId" clId="{6F7C9587-3A9C-43BE-A076-47B32826E0E6}" dt="2021-04-27T03:50:11.491" v="5587" actId="26606"/>
          <ac:grpSpMkLst>
            <pc:docMk/>
            <pc:sldMk cId="4190308192" sldId="272"/>
            <ac:grpSpMk id="17" creationId="{43F5E015-E085-4624-B431-B42414448684}"/>
          </ac:grpSpMkLst>
        </pc:grpChg>
        <pc:grpChg chg="add">
          <ac:chgData name="L C" userId="b2ab03cb3a061828" providerId="LiveId" clId="{6F7C9587-3A9C-43BE-A076-47B32826E0E6}" dt="2021-04-27T03:50:11.578" v="5588" actId="26606"/>
          <ac:grpSpMkLst>
            <pc:docMk/>
            <pc:sldMk cId="4190308192" sldId="272"/>
            <ac:grpSpMk id="28" creationId="{B3F7A3C7-0737-4E57-B30E-8EEFE638B401}"/>
          </ac:grpSpMkLst>
        </pc:grpChg>
        <pc:grpChg chg="add">
          <ac:chgData name="L C" userId="b2ab03cb3a061828" providerId="LiveId" clId="{6F7C9587-3A9C-43BE-A076-47B32826E0E6}" dt="2021-04-27T03:50:11.578" v="5588" actId="26606"/>
          <ac:grpSpMkLst>
            <pc:docMk/>
            <pc:sldMk cId="4190308192" sldId="272"/>
            <ac:grpSpMk id="31" creationId="{43F5E015-E085-4624-B431-B42414448684}"/>
          </ac:grpSpMkLst>
        </pc:grpChg>
        <pc:graphicFrameChg chg="add del">
          <ac:chgData name="L C" userId="b2ab03cb3a061828" providerId="LiveId" clId="{6F7C9587-3A9C-43BE-A076-47B32826E0E6}" dt="2021-04-27T03:50:08.566" v="5585" actId="26606"/>
          <ac:graphicFrameMkLst>
            <pc:docMk/>
            <pc:sldMk cId="4190308192" sldId="272"/>
            <ac:graphicFrameMk id="5" creationId="{35751563-A208-4CC8-92EB-207A7862A5E1}"/>
          </ac:graphicFrameMkLst>
        </pc:graphicFrameChg>
        <pc:graphicFrameChg chg="add del">
          <ac:chgData name="L C" userId="b2ab03cb3a061828" providerId="LiveId" clId="{6F7C9587-3A9C-43BE-A076-47B32826E0E6}" dt="2021-04-27T03:50:11.491" v="5587" actId="26606"/>
          <ac:graphicFrameMkLst>
            <pc:docMk/>
            <pc:sldMk cId="4190308192" sldId="272"/>
            <ac:graphicFrameMk id="12" creationId="{C9FE6244-2C71-4444-AD40-CF2C06BFDF46}"/>
          </ac:graphicFrameMkLst>
        </pc:graphicFrameChg>
        <pc:graphicFrameChg chg="add">
          <ac:chgData name="L C" userId="b2ab03cb3a061828" providerId="LiveId" clId="{6F7C9587-3A9C-43BE-A076-47B32826E0E6}" dt="2021-04-27T03:50:11.578" v="5588" actId="26606"/>
          <ac:graphicFrameMkLst>
            <pc:docMk/>
            <pc:sldMk cId="4190308192" sldId="272"/>
            <ac:graphicFrameMk id="39" creationId="{DB9D84A5-7BF1-4114-8794-4AD414DDD6CC}"/>
          </ac:graphicFrameMkLst>
        </pc:graphicFrameChg>
        <pc:picChg chg="add del">
          <ac:chgData name="L C" userId="b2ab03cb3a061828" providerId="LiveId" clId="{6F7C9587-3A9C-43BE-A076-47B32826E0E6}" dt="2021-04-27T03:50:08.566" v="5585" actId="26606"/>
          <ac:picMkLst>
            <pc:docMk/>
            <pc:sldMk cId="4190308192" sldId="272"/>
            <ac:picMk id="6" creationId="{65C14357-CF5D-497F-B5C2-63BE7AA4D020}"/>
          </ac:picMkLst>
        </pc:picChg>
      </pc:sldChg>
      <pc:sldChg chg="addSp delSp modSp new mod setBg">
        <pc:chgData name="L C" userId="b2ab03cb3a061828" providerId="LiveId" clId="{6F7C9587-3A9C-43BE-A076-47B32826E0E6}" dt="2021-04-25T06:03:14.637" v="5339" actId="26606"/>
        <pc:sldMkLst>
          <pc:docMk/>
          <pc:sldMk cId="848074317" sldId="273"/>
        </pc:sldMkLst>
        <pc:spChg chg="mod">
          <ac:chgData name="L C" userId="b2ab03cb3a061828" providerId="LiveId" clId="{6F7C9587-3A9C-43BE-A076-47B32826E0E6}" dt="2021-04-25T06:03:14.637" v="5339" actId="26606"/>
          <ac:spMkLst>
            <pc:docMk/>
            <pc:sldMk cId="848074317" sldId="273"/>
            <ac:spMk id="2" creationId="{F9443F11-5078-4AD9-927A-991503553B89}"/>
          </ac:spMkLst>
        </pc:spChg>
        <pc:spChg chg="del">
          <ac:chgData name="L C" userId="b2ab03cb3a061828" providerId="LiveId" clId="{6F7C9587-3A9C-43BE-A076-47B32826E0E6}" dt="2021-04-25T06:03:11.237" v="5338"/>
          <ac:spMkLst>
            <pc:docMk/>
            <pc:sldMk cId="848074317" sldId="273"/>
            <ac:spMk id="3" creationId="{F284091F-7583-41EC-85A7-FAA1CA57E153}"/>
          </ac:spMkLst>
        </pc:spChg>
        <pc:spChg chg="add">
          <ac:chgData name="L C" userId="b2ab03cb3a061828" providerId="LiveId" clId="{6F7C9587-3A9C-43BE-A076-47B32826E0E6}" dt="2021-04-25T06:03:14.637" v="5339" actId="26606"/>
          <ac:spMkLst>
            <pc:docMk/>
            <pc:sldMk cId="848074317" sldId="273"/>
            <ac:spMk id="71" creationId="{A4AC5506-6312-4701-8D3C-40187889A947}"/>
          </ac:spMkLst>
        </pc:spChg>
        <pc:picChg chg="add mod">
          <ac:chgData name="L C" userId="b2ab03cb3a061828" providerId="LiveId" clId="{6F7C9587-3A9C-43BE-A076-47B32826E0E6}" dt="2021-04-25T06:03:14.637" v="5339" actId="26606"/>
          <ac:picMkLst>
            <pc:docMk/>
            <pc:sldMk cId="848074317" sldId="273"/>
            <ac:picMk id="6146" creationId="{B9C7035F-E2C1-44FC-9A3D-6C006EB86628}"/>
          </ac:picMkLst>
        </pc:picChg>
      </pc:sldChg>
      <pc:sldChg chg="addSp delSp modSp new mod setBg">
        <pc:chgData name="L C" userId="b2ab03cb3a061828" providerId="LiveId" clId="{6F7C9587-3A9C-43BE-A076-47B32826E0E6}" dt="2021-04-26T12:21:06.268" v="5583" actId="26606"/>
        <pc:sldMkLst>
          <pc:docMk/>
          <pc:sldMk cId="3737256066" sldId="274"/>
        </pc:sldMkLst>
        <pc:spChg chg="mod">
          <ac:chgData name="L C" userId="b2ab03cb3a061828" providerId="LiveId" clId="{6F7C9587-3A9C-43BE-A076-47B32826E0E6}" dt="2021-04-26T12:21:06.268" v="5583" actId="26606"/>
          <ac:spMkLst>
            <pc:docMk/>
            <pc:sldMk cId="3737256066" sldId="274"/>
            <ac:spMk id="2" creationId="{931E46BF-2938-4C2A-892C-36BFBE5CA043}"/>
          </ac:spMkLst>
        </pc:spChg>
        <pc:spChg chg="del mod">
          <ac:chgData name="L C" userId="b2ab03cb3a061828" providerId="LiveId" clId="{6F7C9587-3A9C-43BE-A076-47B32826E0E6}" dt="2021-04-26T12:21:06.268" v="5583" actId="26606"/>
          <ac:spMkLst>
            <pc:docMk/>
            <pc:sldMk cId="3737256066" sldId="274"/>
            <ac:spMk id="3" creationId="{B88CC37E-3053-4A49-BE2E-7D2D542B9191}"/>
          </ac:spMkLst>
        </pc:spChg>
        <pc:spChg chg="add">
          <ac:chgData name="L C" userId="b2ab03cb3a061828" providerId="LiveId" clId="{6F7C9587-3A9C-43BE-A076-47B32826E0E6}" dt="2021-04-26T12:21:06.268" v="5583" actId="26606"/>
          <ac:spMkLst>
            <pc:docMk/>
            <pc:sldMk cId="3737256066" sldId="274"/>
            <ac:spMk id="9" creationId="{3E57A3F2-3497-430E-BCD2-151E9B57488E}"/>
          </ac:spMkLst>
        </pc:spChg>
        <pc:spChg chg="add">
          <ac:chgData name="L C" userId="b2ab03cb3a061828" providerId="LiveId" clId="{6F7C9587-3A9C-43BE-A076-47B32826E0E6}" dt="2021-04-26T12:21:06.268" v="5583" actId="26606"/>
          <ac:spMkLst>
            <pc:docMk/>
            <pc:sldMk cId="3737256066" sldId="274"/>
            <ac:spMk id="11" creationId="{88B1F424-0E60-4F04-AFC7-00E1F21101FC}"/>
          </ac:spMkLst>
        </pc:spChg>
        <pc:spChg chg="add">
          <ac:chgData name="L C" userId="b2ab03cb3a061828" providerId="LiveId" clId="{6F7C9587-3A9C-43BE-A076-47B32826E0E6}" dt="2021-04-26T12:21:06.268" v="5583" actId="26606"/>
          <ac:spMkLst>
            <pc:docMk/>
            <pc:sldMk cId="3737256066" sldId="274"/>
            <ac:spMk id="13" creationId="{6B509DD1-7F4E-4C4D-9B18-626473A5F76F}"/>
          </ac:spMkLst>
        </pc:spChg>
        <pc:spChg chg="add">
          <ac:chgData name="L C" userId="b2ab03cb3a061828" providerId="LiveId" clId="{6F7C9587-3A9C-43BE-A076-47B32826E0E6}" dt="2021-04-26T12:21:06.268" v="5583" actId="26606"/>
          <ac:spMkLst>
            <pc:docMk/>
            <pc:sldMk cId="3737256066" sldId="274"/>
            <ac:spMk id="15" creationId="{BB89D3BB-9A77-48E3-8C98-9A0A1DD4F7A6}"/>
          </ac:spMkLst>
        </pc:spChg>
        <pc:graphicFrameChg chg="add">
          <ac:chgData name="L C" userId="b2ab03cb3a061828" providerId="LiveId" clId="{6F7C9587-3A9C-43BE-A076-47B32826E0E6}" dt="2021-04-26T12:21:06.268" v="5583" actId="26606"/>
          <ac:graphicFrameMkLst>
            <pc:docMk/>
            <pc:sldMk cId="3737256066" sldId="274"/>
            <ac:graphicFrameMk id="5" creationId="{DA0C12FF-1C6F-45BA-BC3F-BAE6C44F86E6}"/>
          </ac:graphicFrameMkLst>
        </pc:graphicFrameChg>
      </pc:sldChg>
      <pc:sldChg chg="addSp delSp modSp new mod setBg">
        <pc:chgData name="L C" userId="b2ab03cb3a061828" providerId="LiveId" clId="{6F7C9587-3A9C-43BE-A076-47B32826E0E6}" dt="2021-05-12T10:18:31.673" v="7815" actId="26606"/>
        <pc:sldMkLst>
          <pc:docMk/>
          <pc:sldMk cId="1985479381" sldId="275"/>
        </pc:sldMkLst>
        <pc:spChg chg="mod">
          <ac:chgData name="L C" userId="b2ab03cb3a061828" providerId="LiveId" clId="{6F7C9587-3A9C-43BE-A076-47B32826E0E6}" dt="2021-05-12T10:18:31.673" v="7815" actId="26606"/>
          <ac:spMkLst>
            <pc:docMk/>
            <pc:sldMk cId="1985479381" sldId="275"/>
            <ac:spMk id="2" creationId="{8CB4EE99-672B-43F7-BA06-DEB1103A0084}"/>
          </ac:spMkLst>
        </pc:spChg>
        <pc:spChg chg="del mod">
          <ac:chgData name="L C" userId="b2ab03cb3a061828" providerId="LiveId" clId="{6F7C9587-3A9C-43BE-A076-47B32826E0E6}" dt="2021-05-12T10:18:31.673" v="7815" actId="26606"/>
          <ac:spMkLst>
            <pc:docMk/>
            <pc:sldMk cId="1985479381" sldId="275"/>
            <ac:spMk id="3" creationId="{ACD3E368-365C-40B9-8C72-7662C3797861}"/>
          </ac:spMkLst>
        </pc:spChg>
        <pc:spChg chg="add">
          <ac:chgData name="L C" userId="b2ab03cb3a061828" providerId="LiveId" clId="{6F7C9587-3A9C-43BE-A076-47B32826E0E6}" dt="2021-05-12T10:18:31.673" v="7815" actId="26606"/>
          <ac:spMkLst>
            <pc:docMk/>
            <pc:sldMk cId="1985479381" sldId="275"/>
            <ac:spMk id="9" creationId="{BACC6370-2D7E-4714-9D71-7542949D7D5D}"/>
          </ac:spMkLst>
        </pc:spChg>
        <pc:spChg chg="add">
          <ac:chgData name="L C" userId="b2ab03cb3a061828" providerId="LiveId" clId="{6F7C9587-3A9C-43BE-A076-47B32826E0E6}" dt="2021-05-12T10:18:31.673" v="7815" actId="26606"/>
          <ac:spMkLst>
            <pc:docMk/>
            <pc:sldMk cId="1985479381" sldId="275"/>
            <ac:spMk id="11" creationId="{256B2C21-A230-48C0-8DF1-C46611373C44}"/>
          </ac:spMkLst>
        </pc:spChg>
        <pc:spChg chg="add">
          <ac:chgData name="L C" userId="b2ab03cb3a061828" providerId="LiveId" clId="{6F7C9587-3A9C-43BE-A076-47B32826E0E6}" dt="2021-05-12T10:18:31.673" v="7815" actId="26606"/>
          <ac:spMkLst>
            <pc:docMk/>
            <pc:sldMk cId="1985479381" sldId="275"/>
            <ac:spMk id="13" creationId="{3847E18C-932D-4C95-AABA-FEC7C9499AD7}"/>
          </ac:spMkLst>
        </pc:spChg>
        <pc:spChg chg="add">
          <ac:chgData name="L C" userId="b2ab03cb3a061828" providerId="LiveId" clId="{6F7C9587-3A9C-43BE-A076-47B32826E0E6}" dt="2021-05-12T10:18:31.673" v="7815" actId="26606"/>
          <ac:spMkLst>
            <pc:docMk/>
            <pc:sldMk cId="1985479381" sldId="275"/>
            <ac:spMk id="15" creationId="{3150CB11-0C61-439E-910F-5787759E72A0}"/>
          </ac:spMkLst>
        </pc:spChg>
        <pc:spChg chg="add">
          <ac:chgData name="L C" userId="b2ab03cb3a061828" providerId="LiveId" clId="{6F7C9587-3A9C-43BE-A076-47B32826E0E6}" dt="2021-05-12T10:18:31.673" v="7815" actId="26606"/>
          <ac:spMkLst>
            <pc:docMk/>
            <pc:sldMk cId="1985479381" sldId="275"/>
            <ac:spMk id="17" creationId="{43F8A58B-5155-44CE-A5FF-7647B47D0A7A}"/>
          </ac:spMkLst>
        </pc:spChg>
        <pc:spChg chg="add">
          <ac:chgData name="L C" userId="b2ab03cb3a061828" providerId="LiveId" clId="{6F7C9587-3A9C-43BE-A076-47B32826E0E6}" dt="2021-05-12T10:18:31.673" v="7815" actId="26606"/>
          <ac:spMkLst>
            <pc:docMk/>
            <pc:sldMk cId="1985479381" sldId="275"/>
            <ac:spMk id="19" creationId="{443F2ACA-E6D6-4028-82DD-F03C262D5DE6}"/>
          </ac:spMkLst>
        </pc:spChg>
        <pc:graphicFrameChg chg="add">
          <ac:chgData name="L C" userId="b2ab03cb3a061828" providerId="LiveId" clId="{6F7C9587-3A9C-43BE-A076-47B32826E0E6}" dt="2021-05-12T10:18:31.673" v="7815" actId="26606"/>
          <ac:graphicFrameMkLst>
            <pc:docMk/>
            <pc:sldMk cId="1985479381" sldId="275"/>
            <ac:graphicFrameMk id="5" creationId="{195B5FDA-E7D8-4B6A-959C-ECF19E369264}"/>
          </ac:graphicFrameMkLst>
        </pc:graphicFrameChg>
      </pc:sldChg>
      <pc:sldChg chg="addSp delSp modSp new mod setBg">
        <pc:chgData name="L C" userId="b2ab03cb3a061828" providerId="LiveId" clId="{6F7C9587-3A9C-43BE-A076-47B32826E0E6}" dt="2021-05-12T10:18:36.286" v="7816" actId="26606"/>
        <pc:sldMkLst>
          <pc:docMk/>
          <pc:sldMk cId="3186212074" sldId="276"/>
        </pc:sldMkLst>
        <pc:spChg chg="mod">
          <ac:chgData name="L C" userId="b2ab03cb3a061828" providerId="LiveId" clId="{6F7C9587-3A9C-43BE-A076-47B32826E0E6}" dt="2021-05-12T10:18:36.286" v="7816" actId="26606"/>
          <ac:spMkLst>
            <pc:docMk/>
            <pc:sldMk cId="3186212074" sldId="276"/>
            <ac:spMk id="2" creationId="{2A68EAE6-0FA5-434C-A9D1-D1EC7E30C44F}"/>
          </ac:spMkLst>
        </pc:spChg>
        <pc:spChg chg="del mod">
          <ac:chgData name="L C" userId="b2ab03cb3a061828" providerId="LiveId" clId="{6F7C9587-3A9C-43BE-A076-47B32826E0E6}" dt="2021-05-12T10:18:36.286" v="7816" actId="26606"/>
          <ac:spMkLst>
            <pc:docMk/>
            <pc:sldMk cId="3186212074" sldId="276"/>
            <ac:spMk id="3" creationId="{3B530322-687E-4546-ABA8-A62344009308}"/>
          </ac:spMkLst>
        </pc:spChg>
        <pc:spChg chg="add">
          <ac:chgData name="L C" userId="b2ab03cb3a061828" providerId="LiveId" clId="{6F7C9587-3A9C-43BE-A076-47B32826E0E6}" dt="2021-05-12T10:18:36.286" v="7816" actId="26606"/>
          <ac:spMkLst>
            <pc:docMk/>
            <pc:sldMk cId="3186212074" sldId="276"/>
            <ac:spMk id="9" creationId="{BACC6370-2D7E-4714-9D71-7542949D7D5D}"/>
          </ac:spMkLst>
        </pc:spChg>
        <pc:spChg chg="add">
          <ac:chgData name="L C" userId="b2ab03cb3a061828" providerId="LiveId" clId="{6F7C9587-3A9C-43BE-A076-47B32826E0E6}" dt="2021-05-12T10:18:36.286" v="7816" actId="26606"/>
          <ac:spMkLst>
            <pc:docMk/>
            <pc:sldMk cId="3186212074" sldId="276"/>
            <ac:spMk id="11" creationId="{256B2C21-A230-48C0-8DF1-C46611373C44}"/>
          </ac:spMkLst>
        </pc:spChg>
        <pc:spChg chg="add">
          <ac:chgData name="L C" userId="b2ab03cb3a061828" providerId="LiveId" clId="{6F7C9587-3A9C-43BE-A076-47B32826E0E6}" dt="2021-05-12T10:18:36.286" v="7816" actId="26606"/>
          <ac:spMkLst>
            <pc:docMk/>
            <pc:sldMk cId="3186212074" sldId="276"/>
            <ac:spMk id="13" creationId="{3847E18C-932D-4C95-AABA-FEC7C9499AD7}"/>
          </ac:spMkLst>
        </pc:spChg>
        <pc:spChg chg="add">
          <ac:chgData name="L C" userId="b2ab03cb3a061828" providerId="LiveId" clId="{6F7C9587-3A9C-43BE-A076-47B32826E0E6}" dt="2021-05-12T10:18:36.286" v="7816" actId="26606"/>
          <ac:spMkLst>
            <pc:docMk/>
            <pc:sldMk cId="3186212074" sldId="276"/>
            <ac:spMk id="15" creationId="{3150CB11-0C61-439E-910F-5787759E72A0}"/>
          </ac:spMkLst>
        </pc:spChg>
        <pc:spChg chg="add">
          <ac:chgData name="L C" userId="b2ab03cb3a061828" providerId="LiveId" clId="{6F7C9587-3A9C-43BE-A076-47B32826E0E6}" dt="2021-05-12T10:18:36.286" v="7816" actId="26606"/>
          <ac:spMkLst>
            <pc:docMk/>
            <pc:sldMk cId="3186212074" sldId="276"/>
            <ac:spMk id="17" creationId="{43F8A58B-5155-44CE-A5FF-7647B47D0A7A}"/>
          </ac:spMkLst>
        </pc:spChg>
        <pc:spChg chg="add">
          <ac:chgData name="L C" userId="b2ab03cb3a061828" providerId="LiveId" clId="{6F7C9587-3A9C-43BE-A076-47B32826E0E6}" dt="2021-05-12T10:18:36.286" v="7816" actId="26606"/>
          <ac:spMkLst>
            <pc:docMk/>
            <pc:sldMk cId="3186212074" sldId="276"/>
            <ac:spMk id="19" creationId="{443F2ACA-E6D6-4028-82DD-F03C262D5DE6}"/>
          </ac:spMkLst>
        </pc:spChg>
        <pc:graphicFrameChg chg="add">
          <ac:chgData name="L C" userId="b2ab03cb3a061828" providerId="LiveId" clId="{6F7C9587-3A9C-43BE-A076-47B32826E0E6}" dt="2021-05-12T10:18:36.286" v="7816" actId="26606"/>
          <ac:graphicFrameMkLst>
            <pc:docMk/>
            <pc:sldMk cId="3186212074" sldId="276"/>
            <ac:graphicFrameMk id="5" creationId="{1C71381F-BAB6-4E04-B2F1-ADB06F883532}"/>
          </ac:graphicFrameMkLst>
        </pc:graphicFrameChg>
      </pc:sldChg>
      <pc:sldChg chg="addSp delSp modSp new mod setBg">
        <pc:chgData name="L C" userId="b2ab03cb3a061828" providerId="LiveId" clId="{6F7C9587-3A9C-43BE-A076-47B32826E0E6}" dt="2021-05-12T10:19:14.057" v="7819" actId="26606"/>
        <pc:sldMkLst>
          <pc:docMk/>
          <pc:sldMk cId="2141244566" sldId="277"/>
        </pc:sldMkLst>
        <pc:spChg chg="mod">
          <ac:chgData name="L C" userId="b2ab03cb3a061828" providerId="LiveId" clId="{6F7C9587-3A9C-43BE-A076-47B32826E0E6}" dt="2021-05-12T10:19:14.057" v="7819" actId="26606"/>
          <ac:spMkLst>
            <pc:docMk/>
            <pc:sldMk cId="2141244566" sldId="277"/>
            <ac:spMk id="2" creationId="{3327D116-7CE1-48D1-896B-1B597B28A0B3}"/>
          </ac:spMkLst>
        </pc:spChg>
        <pc:spChg chg="del mod">
          <ac:chgData name="L C" userId="b2ab03cb3a061828" providerId="LiveId" clId="{6F7C9587-3A9C-43BE-A076-47B32826E0E6}" dt="2021-05-12T10:19:14.057" v="7819" actId="26606"/>
          <ac:spMkLst>
            <pc:docMk/>
            <pc:sldMk cId="2141244566" sldId="277"/>
            <ac:spMk id="3" creationId="{174C9347-306C-49A0-9E31-DDE603EB9588}"/>
          </ac:spMkLst>
        </pc:spChg>
        <pc:spChg chg="add del">
          <ac:chgData name="L C" userId="b2ab03cb3a061828" providerId="LiveId" clId="{6F7C9587-3A9C-43BE-A076-47B32826E0E6}" dt="2021-05-12T10:19:14.034" v="7818" actId="26606"/>
          <ac:spMkLst>
            <pc:docMk/>
            <pc:sldMk cId="2141244566" sldId="277"/>
            <ac:spMk id="8" creationId="{C7FA33FF-088D-4F16-95A2-2C64D353DEA8}"/>
          </ac:spMkLst>
        </pc:spChg>
        <pc:spChg chg="add">
          <ac:chgData name="L C" userId="b2ab03cb3a061828" providerId="LiveId" clId="{6F7C9587-3A9C-43BE-A076-47B32826E0E6}" dt="2021-05-12T10:19:14.057" v="7819" actId="26606"/>
          <ac:spMkLst>
            <pc:docMk/>
            <pc:sldMk cId="2141244566" sldId="277"/>
            <ac:spMk id="9" creationId="{B34F5AD2-EDBD-4BBD-A55C-EAFFD0C7097A}"/>
          </ac:spMkLst>
        </pc:spChg>
        <pc:spChg chg="add del">
          <ac:chgData name="L C" userId="b2ab03cb3a061828" providerId="LiveId" clId="{6F7C9587-3A9C-43BE-A076-47B32826E0E6}" dt="2021-05-12T10:19:14.034" v="7818" actId="26606"/>
          <ac:spMkLst>
            <pc:docMk/>
            <pc:sldMk cId="2141244566" sldId="277"/>
            <ac:spMk id="10" creationId="{A376EFB1-01CF-419F-ABF1-2AF02BBFCBD1}"/>
          </ac:spMkLst>
        </pc:spChg>
        <pc:spChg chg="add">
          <ac:chgData name="L C" userId="b2ab03cb3a061828" providerId="LiveId" clId="{6F7C9587-3A9C-43BE-A076-47B32826E0E6}" dt="2021-05-12T10:19:14.057" v="7819" actId="26606"/>
          <ac:spMkLst>
            <pc:docMk/>
            <pc:sldMk cId="2141244566" sldId="277"/>
            <ac:spMk id="11" creationId="{C3896A03-3945-419A-B66B-4EE266EDD152}"/>
          </ac:spMkLst>
        </pc:spChg>
        <pc:spChg chg="add del">
          <ac:chgData name="L C" userId="b2ab03cb3a061828" providerId="LiveId" clId="{6F7C9587-3A9C-43BE-A076-47B32826E0E6}" dt="2021-05-12T10:19:14.034" v="7818" actId="26606"/>
          <ac:spMkLst>
            <pc:docMk/>
            <pc:sldMk cId="2141244566" sldId="277"/>
            <ac:spMk id="12" creationId="{FF9DEA15-78BD-4750-AA18-B9F28A6D5AB8}"/>
          </ac:spMkLst>
        </pc:spChg>
        <pc:graphicFrameChg chg="add">
          <ac:chgData name="L C" userId="b2ab03cb3a061828" providerId="LiveId" clId="{6F7C9587-3A9C-43BE-A076-47B32826E0E6}" dt="2021-05-12T10:19:14.057" v="7819" actId="26606"/>
          <ac:graphicFrameMkLst>
            <pc:docMk/>
            <pc:sldMk cId="2141244566" sldId="277"/>
            <ac:graphicFrameMk id="5" creationId="{2D4481AA-4739-4AF7-B787-A9A3033F6E22}"/>
          </ac:graphicFrameMkLst>
        </pc:graphicFrameChg>
      </pc:sldChg>
      <pc:sldChg chg="modSp new mod">
        <pc:chgData name="L C" userId="b2ab03cb3a061828" providerId="LiveId" clId="{6F7C9587-3A9C-43BE-A076-47B32826E0E6}" dt="2021-05-12T10:19:54.828" v="7837"/>
        <pc:sldMkLst>
          <pc:docMk/>
          <pc:sldMk cId="3159829714" sldId="278"/>
        </pc:sldMkLst>
        <pc:spChg chg="mod">
          <ac:chgData name="L C" userId="b2ab03cb3a061828" providerId="LiveId" clId="{6F7C9587-3A9C-43BE-A076-47B32826E0E6}" dt="2021-05-12T10:19:54.828" v="7837"/>
          <ac:spMkLst>
            <pc:docMk/>
            <pc:sldMk cId="3159829714" sldId="278"/>
            <ac:spMk id="2" creationId="{39C86598-DECA-4C1B-92BB-690B091C9A9E}"/>
          </ac:spMkLst>
        </pc:spChg>
      </pc:sldChg>
    </pc:docChg>
  </pc:docChgLst>
  <pc:docChgLst>
    <pc:chgData name="L C" userId="b2ab03cb3a061828" providerId="LiveId" clId="{3CBF1024-F42D-4ACD-AF5B-3C562B118663}"/>
    <pc:docChg chg="undo redo custSel addSld delSld modSld sldOrd">
      <pc:chgData name="L C" userId="b2ab03cb3a061828" providerId="LiveId" clId="{3CBF1024-F42D-4ACD-AF5B-3C562B118663}" dt="2021-05-20T08:50:16.158" v="24203"/>
      <pc:docMkLst>
        <pc:docMk/>
      </pc:docMkLst>
      <pc:sldChg chg="addSp delSp modSp mod">
        <pc:chgData name="L C" userId="b2ab03cb3a061828" providerId="LiveId" clId="{3CBF1024-F42D-4ACD-AF5B-3C562B118663}" dt="2021-05-12T10:20:37.195" v="1" actId="26606"/>
        <pc:sldMkLst>
          <pc:docMk/>
          <pc:sldMk cId="1921691648" sldId="256"/>
        </pc:sldMkLst>
        <pc:spChg chg="mod">
          <ac:chgData name="L C" userId="b2ab03cb3a061828" providerId="LiveId" clId="{3CBF1024-F42D-4ACD-AF5B-3C562B118663}" dt="2021-05-12T10:20:37.195" v="1" actId="26606"/>
          <ac:spMkLst>
            <pc:docMk/>
            <pc:sldMk cId="1921691648" sldId="256"/>
            <ac:spMk id="2" creationId="{4C8C1D42-1A47-4FB2-8313-98FEE2E628A9}"/>
          </ac:spMkLst>
        </pc:spChg>
        <pc:spChg chg="mod">
          <ac:chgData name="L C" userId="b2ab03cb3a061828" providerId="LiveId" clId="{3CBF1024-F42D-4ACD-AF5B-3C562B118663}" dt="2021-05-12T10:20:37.195" v="1" actId="26606"/>
          <ac:spMkLst>
            <pc:docMk/>
            <pc:sldMk cId="1921691648" sldId="256"/>
            <ac:spMk id="3" creationId="{5E77EF17-8BA3-44C1-A091-19DA3CD794EC}"/>
          </ac:spMkLst>
        </pc:spChg>
        <pc:spChg chg="del">
          <ac:chgData name="L C" userId="b2ab03cb3a061828" providerId="LiveId" clId="{3CBF1024-F42D-4ACD-AF5B-3C562B118663}" dt="2021-05-12T10:20:37.195" v="1" actId="26606"/>
          <ac:spMkLst>
            <pc:docMk/>
            <pc:sldMk cId="1921691648" sldId="256"/>
            <ac:spMk id="56" creationId="{665DBBEF-238B-476B-96AB-8AAC3224ECEA}"/>
          </ac:spMkLst>
        </pc:spChg>
        <pc:spChg chg="del">
          <ac:chgData name="L C" userId="b2ab03cb3a061828" providerId="LiveId" clId="{3CBF1024-F42D-4ACD-AF5B-3C562B118663}" dt="2021-05-12T10:20:37.195" v="1" actId="26606"/>
          <ac:spMkLst>
            <pc:docMk/>
            <pc:sldMk cId="1921691648" sldId="256"/>
            <ac:spMk id="59" creationId="{3FCFB1DE-0B7E-48CC-BA90-B2AB0889F9D6}"/>
          </ac:spMkLst>
        </pc:spChg>
        <pc:spChg chg="add">
          <ac:chgData name="L C" userId="b2ab03cb3a061828" providerId="LiveId" clId="{3CBF1024-F42D-4ACD-AF5B-3C562B118663}" dt="2021-05-12T10:20:37.195" v="1" actId="26606"/>
          <ac:spMkLst>
            <pc:docMk/>
            <pc:sldMk cId="1921691648" sldId="256"/>
            <ac:spMk id="66" creationId="{921DB988-49FC-4608-B0A2-E2F3A4019041}"/>
          </ac:spMkLst>
        </pc:spChg>
        <pc:spChg chg="add">
          <ac:chgData name="L C" userId="b2ab03cb3a061828" providerId="LiveId" clId="{3CBF1024-F42D-4ACD-AF5B-3C562B118663}" dt="2021-05-12T10:20:37.195" v="1" actId="26606"/>
          <ac:spMkLst>
            <pc:docMk/>
            <pc:sldMk cId="1921691648" sldId="256"/>
            <ac:spMk id="67" creationId="{23D09407-53BC-485E-B4CE-BC5E4FC4B25B}"/>
          </ac:spMkLst>
        </pc:spChg>
        <pc:grpChg chg="add">
          <ac:chgData name="L C" userId="b2ab03cb3a061828" providerId="LiveId" clId="{3CBF1024-F42D-4ACD-AF5B-3C562B118663}" dt="2021-05-12T10:20:37.195" v="1" actId="26606"/>
          <ac:grpSpMkLst>
            <pc:docMk/>
            <pc:sldMk cId="1921691648" sldId="256"/>
            <ac:grpSpMk id="68" creationId="{E9B930FD-8671-4C4C-ADCF-73AC1D0CD417}"/>
          </ac:grpSpMkLst>
        </pc:grpChg>
        <pc:grpChg chg="add">
          <ac:chgData name="L C" userId="b2ab03cb3a061828" providerId="LiveId" clId="{3CBF1024-F42D-4ACD-AF5B-3C562B118663}" dt="2021-05-12T10:20:37.195" v="1" actId="26606"/>
          <ac:grpSpMkLst>
            <pc:docMk/>
            <pc:sldMk cId="1921691648" sldId="256"/>
            <ac:grpSpMk id="74" creationId="{383C2651-AE0C-4AE4-8725-E2F9414FE219}"/>
          </ac:grpSpMkLst>
        </pc:grpChg>
        <pc:picChg chg="mod">
          <ac:chgData name="L C" userId="b2ab03cb3a061828" providerId="LiveId" clId="{3CBF1024-F42D-4ACD-AF5B-3C562B118663}" dt="2021-05-12T10:20:37.195" v="1" actId="26606"/>
          <ac:picMkLst>
            <pc:docMk/>
            <pc:sldMk cId="1921691648" sldId="256"/>
            <ac:picMk id="5" creationId="{572A8A61-CEC5-4351-87EE-9BDDD6F3E52F}"/>
          </ac:picMkLst>
        </pc:picChg>
      </pc:sldChg>
      <pc:sldChg chg="addSp delSp modSp mod setBg">
        <pc:chgData name="L C" userId="b2ab03cb3a061828" providerId="LiveId" clId="{3CBF1024-F42D-4ACD-AF5B-3C562B118663}" dt="2021-05-17T11:01:07.786" v="17525" actId="20577"/>
        <pc:sldMkLst>
          <pc:docMk/>
          <pc:sldMk cId="3295112239" sldId="257"/>
        </pc:sldMkLst>
        <pc:spChg chg="mod">
          <ac:chgData name="L C" userId="b2ab03cb3a061828" providerId="LiveId" clId="{3CBF1024-F42D-4ACD-AF5B-3C562B118663}" dt="2021-05-17T11:01:07.786" v="17525" actId="20577"/>
          <ac:spMkLst>
            <pc:docMk/>
            <pc:sldMk cId="3295112239" sldId="257"/>
            <ac:spMk id="2" creationId="{45C2EE96-CA9A-4407-92F1-0F37CC441C87}"/>
          </ac:spMkLst>
        </pc:spChg>
        <pc:spChg chg="del">
          <ac:chgData name="L C" userId="b2ab03cb3a061828" providerId="LiveId" clId="{3CBF1024-F42D-4ACD-AF5B-3C562B118663}" dt="2021-05-17T10:53:02.089" v="17483" actId="26606"/>
          <ac:spMkLst>
            <pc:docMk/>
            <pc:sldMk cId="3295112239" sldId="257"/>
            <ac:spMk id="17" creationId="{16C5FA50-8D52-4617-AF91-5C7B1C8352F1}"/>
          </ac:spMkLst>
        </pc:spChg>
        <pc:spChg chg="del">
          <ac:chgData name="L C" userId="b2ab03cb3a061828" providerId="LiveId" clId="{3CBF1024-F42D-4ACD-AF5B-3C562B118663}" dt="2021-05-17T10:53:02.089" v="17483" actId="26606"/>
          <ac:spMkLst>
            <pc:docMk/>
            <pc:sldMk cId="3295112239" sldId="257"/>
            <ac:spMk id="19" creationId="{E223798C-12AD-4B0C-A50C-D676347D67CF}"/>
          </ac:spMkLst>
        </pc:spChg>
        <pc:spChg chg="add">
          <ac:chgData name="L C" userId="b2ab03cb3a061828" providerId="LiveId" clId="{3CBF1024-F42D-4ACD-AF5B-3C562B118663}" dt="2021-05-17T10:53:02.089" v="17483" actId="26606"/>
          <ac:spMkLst>
            <pc:docMk/>
            <pc:sldMk cId="3295112239" sldId="257"/>
            <ac:spMk id="24" creationId="{6753252F-4873-4F63-801D-CC719279A7D5}"/>
          </ac:spMkLst>
        </pc:spChg>
        <pc:spChg chg="add">
          <ac:chgData name="L C" userId="b2ab03cb3a061828" providerId="LiveId" clId="{3CBF1024-F42D-4ACD-AF5B-3C562B118663}" dt="2021-05-17T10:53:02.089" v="17483" actId="26606"/>
          <ac:spMkLst>
            <pc:docMk/>
            <pc:sldMk cId="3295112239" sldId="257"/>
            <ac:spMk id="26" creationId="{047C8CCB-F95D-4249-92DD-651249D3535A}"/>
          </ac:spMkLst>
        </pc:spChg>
        <pc:picChg chg="mod">
          <ac:chgData name="L C" userId="b2ab03cb3a061828" providerId="LiveId" clId="{3CBF1024-F42D-4ACD-AF5B-3C562B118663}" dt="2021-05-17T10:53:02.089" v="17483" actId="26606"/>
          <ac:picMkLst>
            <pc:docMk/>
            <pc:sldMk cId="3295112239" sldId="257"/>
            <ac:picMk id="7" creationId="{87AA740B-6859-4CD0-A3D4-9C10FDF3CA40}"/>
          </ac:picMkLst>
        </pc:picChg>
      </pc:sldChg>
      <pc:sldChg chg="ord">
        <pc:chgData name="L C" userId="b2ab03cb3a061828" providerId="LiveId" clId="{3CBF1024-F42D-4ACD-AF5B-3C562B118663}" dt="2021-05-18T01:41:42.008" v="17559"/>
        <pc:sldMkLst>
          <pc:docMk/>
          <pc:sldMk cId="1105243287" sldId="258"/>
        </pc:sldMkLst>
      </pc:sldChg>
      <pc:sldChg chg="modSp mod ord">
        <pc:chgData name="L C" userId="b2ab03cb3a061828" providerId="LiveId" clId="{3CBF1024-F42D-4ACD-AF5B-3C562B118663}" dt="2021-05-17T10:59:59.522" v="17520" actId="113"/>
        <pc:sldMkLst>
          <pc:docMk/>
          <pc:sldMk cId="1011722095" sldId="259"/>
        </pc:sldMkLst>
        <pc:spChg chg="mod">
          <ac:chgData name="L C" userId="b2ab03cb3a061828" providerId="LiveId" clId="{3CBF1024-F42D-4ACD-AF5B-3C562B118663}" dt="2021-05-17T10:59:59.522" v="17520" actId="113"/>
          <ac:spMkLst>
            <pc:docMk/>
            <pc:sldMk cId="1011722095" sldId="259"/>
            <ac:spMk id="3" creationId="{45F5D067-50B7-4407-BA09-7E6E75B9B26C}"/>
          </ac:spMkLst>
        </pc:spChg>
      </pc:sldChg>
      <pc:sldChg chg="addSp delSp modSp mod setBg">
        <pc:chgData name="L C" userId="b2ab03cb3a061828" providerId="LiveId" clId="{3CBF1024-F42D-4ACD-AF5B-3C562B118663}" dt="2021-05-17T10:55:19.182" v="17497" actId="26606"/>
        <pc:sldMkLst>
          <pc:docMk/>
          <pc:sldMk cId="3510856294" sldId="260"/>
        </pc:sldMkLst>
        <pc:spChg chg="del">
          <ac:chgData name="L C" userId="b2ab03cb3a061828" providerId="LiveId" clId="{3CBF1024-F42D-4ACD-AF5B-3C562B118663}" dt="2021-05-17T10:55:19.182" v="17497" actId="26606"/>
          <ac:spMkLst>
            <pc:docMk/>
            <pc:sldMk cId="3510856294" sldId="260"/>
            <ac:spMk id="2" creationId="{B5F35100-DCD5-42EF-8BED-2EA2DF9F87D2}"/>
          </ac:spMkLst>
        </pc:spChg>
        <pc:spChg chg="add">
          <ac:chgData name="L C" userId="b2ab03cb3a061828" providerId="LiveId" clId="{3CBF1024-F42D-4ACD-AF5B-3C562B118663}" dt="2021-05-17T10:55:19.182" v="17497" actId="26606"/>
          <ac:spMkLst>
            <pc:docMk/>
            <pc:sldMk cId="3510856294" sldId="260"/>
            <ac:spMk id="71" creationId="{32BC26D8-82FB-445E-AA49-62A77D7C1EE0}"/>
          </ac:spMkLst>
        </pc:spChg>
        <pc:spChg chg="add">
          <ac:chgData name="L C" userId="b2ab03cb3a061828" providerId="LiveId" clId="{3CBF1024-F42D-4ACD-AF5B-3C562B118663}" dt="2021-05-17T10:55:19.182" v="17497" actId="26606"/>
          <ac:spMkLst>
            <pc:docMk/>
            <pc:sldMk cId="3510856294" sldId="260"/>
            <ac:spMk id="73" creationId="{CB44330D-EA18-4254-AA95-EB49948539B8}"/>
          </ac:spMkLst>
        </pc:spChg>
        <pc:picChg chg="mod">
          <ac:chgData name="L C" userId="b2ab03cb3a061828" providerId="LiveId" clId="{3CBF1024-F42D-4ACD-AF5B-3C562B118663}" dt="2021-05-17T10:55:19.182" v="17497" actId="26606"/>
          <ac:picMkLst>
            <pc:docMk/>
            <pc:sldMk cId="3510856294" sldId="260"/>
            <ac:picMk id="3074" creationId="{ED71E465-9A59-4919-9F74-09637E468D9A}"/>
          </ac:picMkLst>
        </pc:picChg>
      </pc:sldChg>
      <pc:sldChg chg="modSp mod">
        <pc:chgData name="L C" userId="b2ab03cb3a061828" providerId="LiveId" clId="{3CBF1024-F42D-4ACD-AF5B-3C562B118663}" dt="2021-05-18T02:25:53.026" v="17698" actId="20577"/>
        <pc:sldMkLst>
          <pc:docMk/>
          <pc:sldMk cId="2880579866" sldId="261"/>
        </pc:sldMkLst>
        <pc:spChg chg="mod">
          <ac:chgData name="L C" userId="b2ab03cb3a061828" providerId="LiveId" clId="{3CBF1024-F42D-4ACD-AF5B-3C562B118663}" dt="2021-05-18T02:25:53.026" v="17698" actId="20577"/>
          <ac:spMkLst>
            <pc:docMk/>
            <pc:sldMk cId="2880579866" sldId="261"/>
            <ac:spMk id="3" creationId="{45F5D067-50B7-4407-BA09-7E6E75B9B26C}"/>
          </ac:spMkLst>
        </pc:spChg>
      </pc:sldChg>
      <pc:sldChg chg="addSp delSp modSp mod">
        <pc:chgData name="L C" userId="b2ab03cb3a061828" providerId="LiveId" clId="{3CBF1024-F42D-4ACD-AF5B-3C562B118663}" dt="2021-05-18T02:03:08.147" v="17687" actId="26606"/>
        <pc:sldMkLst>
          <pc:docMk/>
          <pc:sldMk cId="492001489" sldId="263"/>
        </pc:sldMkLst>
        <pc:spChg chg="mod">
          <ac:chgData name="L C" userId="b2ab03cb3a061828" providerId="LiveId" clId="{3CBF1024-F42D-4ACD-AF5B-3C562B118663}" dt="2021-05-18T02:03:08.147" v="17687" actId="26606"/>
          <ac:spMkLst>
            <pc:docMk/>
            <pc:sldMk cId="492001489" sldId="263"/>
            <ac:spMk id="2" creationId="{356B202F-631C-4659-8816-9B92E7864221}"/>
          </ac:spMkLst>
        </pc:spChg>
        <pc:spChg chg="add del mod">
          <ac:chgData name="L C" userId="b2ab03cb3a061828" providerId="LiveId" clId="{3CBF1024-F42D-4ACD-AF5B-3C562B118663}" dt="2021-05-18T02:03:08.147" v="17687" actId="26606"/>
          <ac:spMkLst>
            <pc:docMk/>
            <pc:sldMk cId="492001489" sldId="263"/>
            <ac:spMk id="3" creationId="{27A4A6E8-4413-4441-B86E-0F0C3912ED97}"/>
          </ac:spMkLst>
        </pc:spChg>
        <pc:spChg chg="del">
          <ac:chgData name="L C" userId="b2ab03cb3a061828" providerId="LiveId" clId="{3CBF1024-F42D-4ACD-AF5B-3C562B118663}" dt="2021-05-17T10:57:43.690" v="17510" actId="26606"/>
          <ac:spMkLst>
            <pc:docMk/>
            <pc:sldMk cId="492001489" sldId="263"/>
            <ac:spMk id="73" creationId="{7F57BEA8-497D-4AA8-8A18-BDCD696B25FE}"/>
          </ac:spMkLst>
        </pc:spChg>
        <pc:spChg chg="add">
          <ac:chgData name="L C" userId="b2ab03cb3a061828" providerId="LiveId" clId="{3CBF1024-F42D-4ACD-AF5B-3C562B118663}" dt="2021-05-18T02:03:08.147" v="17687" actId="26606"/>
          <ac:spMkLst>
            <pc:docMk/>
            <pc:sldMk cId="492001489" sldId="263"/>
            <ac:spMk id="83" creationId="{35DB3719-6FDC-4E5D-891D-FF40B7300F64}"/>
          </ac:spMkLst>
        </pc:spChg>
        <pc:spChg chg="add">
          <ac:chgData name="L C" userId="b2ab03cb3a061828" providerId="LiveId" clId="{3CBF1024-F42D-4ACD-AF5B-3C562B118663}" dt="2021-05-18T02:03:08.147" v="17687" actId="26606"/>
          <ac:spMkLst>
            <pc:docMk/>
            <pc:sldMk cId="492001489" sldId="263"/>
            <ac:spMk id="85" creationId="{E0CBAC23-2E3F-4A90-BA59-F8299F6A5439}"/>
          </ac:spMkLst>
        </pc:spChg>
        <pc:spChg chg="add del">
          <ac:chgData name="L C" userId="b2ab03cb3a061828" providerId="LiveId" clId="{3CBF1024-F42D-4ACD-AF5B-3C562B118663}" dt="2021-05-18T02:03:08.147" v="17687" actId="26606"/>
          <ac:spMkLst>
            <pc:docMk/>
            <pc:sldMk cId="492001489" sldId="263"/>
            <ac:spMk id="135" creationId="{A8384FB5-9ADC-4DDC-881B-597D56F5B15D}"/>
          </ac:spMkLst>
        </pc:spChg>
        <pc:spChg chg="add del">
          <ac:chgData name="L C" userId="b2ab03cb3a061828" providerId="LiveId" clId="{3CBF1024-F42D-4ACD-AF5B-3C562B118663}" dt="2021-05-18T02:03:08.147" v="17687" actId="26606"/>
          <ac:spMkLst>
            <pc:docMk/>
            <pc:sldMk cId="492001489" sldId="263"/>
            <ac:spMk id="137" creationId="{1199E1B1-A8C0-4FE8-A5A8-1CB41D69F857}"/>
          </ac:spMkLst>
        </pc:spChg>
        <pc:spChg chg="add del">
          <ac:chgData name="L C" userId="b2ab03cb3a061828" providerId="LiveId" clId="{3CBF1024-F42D-4ACD-AF5B-3C562B118663}" dt="2021-05-18T02:03:08.147" v="17687" actId="26606"/>
          <ac:spMkLst>
            <pc:docMk/>
            <pc:sldMk cId="492001489" sldId="263"/>
            <ac:spMk id="139" creationId="{84A8DE83-DE75-4B41-9DB4-A7EC0B0DEC0B}"/>
          </ac:spMkLst>
        </pc:spChg>
        <pc:spChg chg="add del">
          <ac:chgData name="L C" userId="b2ab03cb3a061828" providerId="LiveId" clId="{3CBF1024-F42D-4ACD-AF5B-3C562B118663}" dt="2021-05-18T02:03:08.147" v="17687" actId="26606"/>
          <ac:spMkLst>
            <pc:docMk/>
            <pc:sldMk cId="492001489" sldId="263"/>
            <ac:spMk id="141" creationId="{A7009A0A-BEF5-4EAC-AF15-E4F9F002E239}"/>
          </ac:spMkLst>
        </pc:spChg>
        <pc:graphicFrameChg chg="add">
          <ac:chgData name="L C" userId="b2ab03cb3a061828" providerId="LiveId" clId="{3CBF1024-F42D-4ACD-AF5B-3C562B118663}" dt="2021-05-18T02:03:08.147" v="17687" actId="26606"/>
          <ac:graphicFrameMkLst>
            <pc:docMk/>
            <pc:sldMk cId="492001489" sldId="263"/>
            <ac:graphicFrameMk id="143" creationId="{FECAC78F-D1AE-48D1-95B0-450C35D64983}"/>
          </ac:graphicFrameMkLst>
        </pc:graphicFrameChg>
        <pc:picChg chg="del mod">
          <ac:chgData name="L C" userId="b2ab03cb3a061828" providerId="LiveId" clId="{3CBF1024-F42D-4ACD-AF5B-3C562B118663}" dt="2021-05-18T02:02:48.340" v="17646" actId="478"/>
          <ac:picMkLst>
            <pc:docMk/>
            <pc:sldMk cId="492001489" sldId="263"/>
            <ac:picMk id="4098" creationId="{EFD75FE6-C211-40F9-A2C5-6804DCA1C729}"/>
          </ac:picMkLst>
        </pc:picChg>
        <pc:cxnChg chg="del">
          <ac:chgData name="L C" userId="b2ab03cb3a061828" providerId="LiveId" clId="{3CBF1024-F42D-4ACD-AF5B-3C562B118663}" dt="2021-05-17T10:57:43.690" v="17510" actId="26606"/>
          <ac:cxnSpMkLst>
            <pc:docMk/>
            <pc:sldMk cId="492001489" sldId="263"/>
            <ac:cxnSpMk id="71" creationId="{D2E961F1-4A28-4A5F-BBD4-6E400E5E6C75}"/>
          </ac:cxnSpMkLst>
        </pc:cxnChg>
        <pc:cxnChg chg="del">
          <ac:chgData name="L C" userId="b2ab03cb3a061828" providerId="LiveId" clId="{3CBF1024-F42D-4ACD-AF5B-3C562B118663}" dt="2021-05-17T10:57:43.690" v="17510" actId="26606"/>
          <ac:cxnSpMkLst>
            <pc:docMk/>
            <pc:sldMk cId="492001489" sldId="263"/>
            <ac:cxnSpMk id="75" creationId="{A82415D3-DDE5-4D63-8CB3-23A5EC581B27}"/>
          </ac:cxnSpMkLst>
        </pc:cxnChg>
        <pc:cxnChg chg="del">
          <ac:chgData name="L C" userId="b2ab03cb3a061828" providerId="LiveId" clId="{3CBF1024-F42D-4ACD-AF5B-3C562B118663}" dt="2021-05-17T10:57:43.690" v="17510" actId="26606"/>
          <ac:cxnSpMkLst>
            <pc:docMk/>
            <pc:sldMk cId="492001489" sldId="263"/>
            <ac:cxnSpMk id="77" creationId="{AD7193FB-6AE6-4B3B-8F89-56B55DD63B4D}"/>
          </ac:cxnSpMkLst>
        </pc:cxnChg>
      </pc:sldChg>
      <pc:sldChg chg="addSp delSp modSp mod">
        <pc:chgData name="L C" userId="b2ab03cb3a061828" providerId="LiveId" clId="{3CBF1024-F42D-4ACD-AF5B-3C562B118663}" dt="2021-05-18T02:16:17.032" v="17697" actId="1076"/>
        <pc:sldMkLst>
          <pc:docMk/>
          <pc:sldMk cId="3263940565" sldId="264"/>
        </pc:sldMkLst>
        <pc:spChg chg="mod">
          <ac:chgData name="L C" userId="b2ab03cb3a061828" providerId="LiveId" clId="{3CBF1024-F42D-4ACD-AF5B-3C562B118663}" dt="2021-05-18T02:11:58.220" v="17689" actId="26606"/>
          <ac:spMkLst>
            <pc:docMk/>
            <pc:sldMk cId="3263940565" sldId="264"/>
            <ac:spMk id="2" creationId="{64FD799F-C1B1-4A40-9BFB-8F06C4ED345B}"/>
          </ac:spMkLst>
        </pc:spChg>
        <pc:spChg chg="add del">
          <ac:chgData name="L C" userId="b2ab03cb3a061828" providerId="LiveId" clId="{3CBF1024-F42D-4ACD-AF5B-3C562B118663}" dt="2021-05-17T10:58:47.778" v="17516" actId="26606"/>
          <ac:spMkLst>
            <pc:docMk/>
            <pc:sldMk cId="3263940565" sldId="264"/>
            <ac:spMk id="79" creationId="{D4D28E87-62D2-4602-B72F-5F74AA236CC3}"/>
          </ac:spMkLst>
        </pc:spChg>
        <pc:spChg chg="add del">
          <ac:chgData name="L C" userId="b2ab03cb3a061828" providerId="LiveId" clId="{3CBF1024-F42D-4ACD-AF5B-3C562B118663}" dt="2021-05-18T02:11:58.220" v="17689" actId="26606"/>
          <ac:spMkLst>
            <pc:docMk/>
            <pc:sldMk cId="3263940565" sldId="264"/>
            <ac:spMk id="135" creationId="{D4D28E87-62D2-4602-B72F-5F74AA236CC3}"/>
          </ac:spMkLst>
        </pc:spChg>
        <pc:spChg chg="add del">
          <ac:chgData name="L C" userId="b2ab03cb3a061828" providerId="LiveId" clId="{3CBF1024-F42D-4ACD-AF5B-3C562B118663}" dt="2021-05-17T10:58:43.139" v="17513" actId="26606"/>
          <ac:spMkLst>
            <pc:docMk/>
            <pc:sldMk cId="3263940565" sldId="264"/>
            <ac:spMk id="137" creationId="{2596F992-698C-48C0-9D89-70DA4CE927EF}"/>
          </ac:spMkLst>
        </pc:spChg>
        <pc:spChg chg="add del">
          <ac:chgData name="L C" userId="b2ab03cb3a061828" providerId="LiveId" clId="{3CBF1024-F42D-4ACD-AF5B-3C562B118663}" dt="2021-05-17T10:58:43.139" v="17513" actId="26606"/>
          <ac:spMkLst>
            <pc:docMk/>
            <pc:sldMk cId="3263940565" sldId="264"/>
            <ac:spMk id="139" creationId="{E7BFF8DC-0AE7-4AD2-9B28-2E5F26D62C30}"/>
          </ac:spMkLst>
        </pc:spChg>
        <pc:spChg chg="add del">
          <ac:chgData name="L C" userId="b2ab03cb3a061828" providerId="LiveId" clId="{3CBF1024-F42D-4ACD-AF5B-3C562B118663}" dt="2021-05-17T10:58:43.139" v="17513" actId="26606"/>
          <ac:spMkLst>
            <pc:docMk/>
            <pc:sldMk cId="3263940565" sldId="264"/>
            <ac:spMk id="141" creationId="{7E0162AD-C6E5-4BF8-A453-76ADB36877D3}"/>
          </ac:spMkLst>
        </pc:spChg>
        <pc:spChg chg="add del">
          <ac:chgData name="L C" userId="b2ab03cb3a061828" providerId="LiveId" clId="{3CBF1024-F42D-4ACD-AF5B-3C562B118663}" dt="2021-05-17T10:58:47.777" v="17515" actId="26606"/>
          <ac:spMkLst>
            <pc:docMk/>
            <pc:sldMk cId="3263940565" sldId="264"/>
            <ac:spMk id="143" creationId="{375E0459-6403-40CD-989D-56A4407CA12E}"/>
          </ac:spMkLst>
        </pc:spChg>
        <pc:spChg chg="add del">
          <ac:chgData name="L C" userId="b2ab03cb3a061828" providerId="LiveId" clId="{3CBF1024-F42D-4ACD-AF5B-3C562B118663}" dt="2021-05-17T10:58:47.777" v="17515" actId="26606"/>
          <ac:spMkLst>
            <pc:docMk/>
            <pc:sldMk cId="3263940565" sldId="264"/>
            <ac:spMk id="145" creationId="{53E5B1A8-3AC9-4BD1-9BBC-78CA94F2D1BA}"/>
          </ac:spMkLst>
        </pc:spChg>
        <pc:spChg chg="add del">
          <ac:chgData name="L C" userId="b2ab03cb3a061828" providerId="LiveId" clId="{3CBF1024-F42D-4ACD-AF5B-3C562B118663}" dt="2021-05-18T02:11:58.220" v="17689" actId="26606"/>
          <ac:spMkLst>
            <pc:docMk/>
            <pc:sldMk cId="3263940565" sldId="264"/>
            <ac:spMk id="192" creationId="{C607803A-4E99-444E-94F7-8785CDDF5849}"/>
          </ac:spMkLst>
        </pc:spChg>
        <pc:spChg chg="add del">
          <ac:chgData name="L C" userId="b2ab03cb3a061828" providerId="LiveId" clId="{3CBF1024-F42D-4ACD-AF5B-3C562B118663}" dt="2021-05-18T02:11:58.220" v="17689" actId="26606"/>
          <ac:spMkLst>
            <pc:docMk/>
            <pc:sldMk cId="3263940565" sldId="264"/>
            <ac:spMk id="193" creationId="{2989BE6A-C309-418E-8ADD-1616A980570D}"/>
          </ac:spMkLst>
        </pc:spChg>
        <pc:spChg chg="add del">
          <ac:chgData name="L C" userId="b2ab03cb3a061828" providerId="LiveId" clId="{3CBF1024-F42D-4ACD-AF5B-3C562B118663}" dt="2021-05-17T10:58:43.139" v="17513" actId="26606"/>
          <ac:spMkLst>
            <pc:docMk/>
            <pc:sldMk cId="3263940565" sldId="264"/>
            <ac:spMk id="5126" creationId="{D1B51E72-0BF6-4A6E-9C17-E38C3DDCE7A2}"/>
          </ac:spMkLst>
        </pc:spChg>
        <pc:spChg chg="del">
          <ac:chgData name="L C" userId="b2ab03cb3a061828" providerId="LiveId" clId="{3CBF1024-F42D-4ACD-AF5B-3C562B118663}" dt="2021-05-17T10:55:11.648" v="17496" actId="26606"/>
          <ac:spMkLst>
            <pc:docMk/>
            <pc:sldMk cId="3263940565" sldId="264"/>
            <ac:spMk id="5128" creationId="{7F57BEA8-497D-4AA8-8A18-BDCD696B25FE}"/>
          </ac:spMkLst>
        </pc:spChg>
        <pc:spChg chg="add del">
          <ac:chgData name="L C" userId="b2ab03cb3a061828" providerId="LiveId" clId="{3CBF1024-F42D-4ACD-AF5B-3C562B118663}" dt="2021-05-17T10:58:47.777" v="17515" actId="26606"/>
          <ac:spMkLst>
            <pc:docMk/>
            <pc:sldMk cId="3263940565" sldId="264"/>
            <ac:spMk id="5131" creationId="{1B15ED52-F352-441B-82BF-E0EA34836D08}"/>
          </ac:spMkLst>
        </pc:spChg>
        <pc:spChg chg="add del">
          <ac:chgData name="L C" userId="b2ab03cb3a061828" providerId="LiveId" clId="{3CBF1024-F42D-4ACD-AF5B-3C562B118663}" dt="2021-05-17T10:58:47.777" v="17515" actId="26606"/>
          <ac:spMkLst>
            <pc:docMk/>
            <pc:sldMk cId="3263940565" sldId="264"/>
            <ac:spMk id="5132" creationId="{3B2E3793-BFE6-45A2-9B7B-E18844431C99}"/>
          </ac:spMkLst>
        </pc:spChg>
        <pc:spChg chg="add del">
          <ac:chgData name="L C" userId="b2ab03cb3a061828" providerId="LiveId" clId="{3CBF1024-F42D-4ACD-AF5B-3C562B118663}" dt="2021-05-17T10:58:47.777" v="17515" actId="26606"/>
          <ac:spMkLst>
            <pc:docMk/>
            <pc:sldMk cId="3263940565" sldId="264"/>
            <ac:spMk id="5133" creationId="{BC4C4868-CB8F-4AF9-9CDB-8108F2C19B67}"/>
          </ac:spMkLst>
        </pc:spChg>
        <pc:spChg chg="add del">
          <ac:chgData name="L C" userId="b2ab03cb3a061828" providerId="LiveId" clId="{3CBF1024-F42D-4ACD-AF5B-3C562B118663}" dt="2021-05-17T10:58:47.777" v="17515" actId="26606"/>
          <ac:spMkLst>
            <pc:docMk/>
            <pc:sldMk cId="3263940565" sldId="264"/>
            <ac:spMk id="5134" creationId="{018AD946-C344-4DC5-A539-6B5B60C54009}"/>
          </ac:spMkLst>
        </pc:spChg>
        <pc:spChg chg="add del">
          <ac:chgData name="L C" userId="b2ab03cb3a061828" providerId="LiveId" clId="{3CBF1024-F42D-4ACD-AF5B-3C562B118663}" dt="2021-05-18T02:11:58.220" v="17689" actId="26606"/>
          <ac:spMkLst>
            <pc:docMk/>
            <pc:sldMk cId="3263940565" sldId="264"/>
            <ac:spMk id="5135" creationId="{C496BC5A-D929-4E66-98EE-DE8B4EDC0F66}"/>
          </ac:spMkLst>
        </pc:spChg>
        <pc:picChg chg="mod">
          <ac:chgData name="L C" userId="b2ab03cb3a061828" providerId="LiveId" clId="{3CBF1024-F42D-4ACD-AF5B-3C562B118663}" dt="2021-05-18T02:16:17.032" v="17697" actId="1076"/>
          <ac:picMkLst>
            <pc:docMk/>
            <pc:sldMk cId="3263940565" sldId="264"/>
            <ac:picMk id="5122" creationId="{35D7C40D-4C3C-4C2E-9375-CB8DF03E3EED}"/>
          </ac:picMkLst>
        </pc:picChg>
        <pc:cxnChg chg="del">
          <ac:chgData name="L C" userId="b2ab03cb3a061828" providerId="LiveId" clId="{3CBF1024-F42D-4ACD-AF5B-3C562B118663}" dt="2021-05-17T10:55:11.648" v="17496" actId="26606"/>
          <ac:cxnSpMkLst>
            <pc:docMk/>
            <pc:sldMk cId="3263940565" sldId="264"/>
            <ac:cxnSpMk id="5127" creationId="{D2E961F1-4A28-4A5F-BBD4-6E400E5E6C75}"/>
          </ac:cxnSpMkLst>
        </pc:cxnChg>
        <pc:cxnChg chg="del">
          <ac:chgData name="L C" userId="b2ab03cb3a061828" providerId="LiveId" clId="{3CBF1024-F42D-4ACD-AF5B-3C562B118663}" dt="2021-05-17T10:55:11.648" v="17496" actId="26606"/>
          <ac:cxnSpMkLst>
            <pc:docMk/>
            <pc:sldMk cId="3263940565" sldId="264"/>
            <ac:cxnSpMk id="5129" creationId="{A82415D3-DDE5-4D63-8CB3-23A5EC581B27}"/>
          </ac:cxnSpMkLst>
        </pc:cxnChg>
        <pc:cxnChg chg="del">
          <ac:chgData name="L C" userId="b2ab03cb3a061828" providerId="LiveId" clId="{3CBF1024-F42D-4ACD-AF5B-3C562B118663}" dt="2021-05-17T10:55:11.648" v="17496" actId="26606"/>
          <ac:cxnSpMkLst>
            <pc:docMk/>
            <pc:sldMk cId="3263940565" sldId="264"/>
            <ac:cxnSpMk id="5130" creationId="{AD7193FB-6AE6-4B3B-8F89-56B55DD63B4D}"/>
          </ac:cxnSpMkLst>
        </pc:cxnChg>
      </pc:sldChg>
      <pc:sldChg chg="modNotesTx">
        <pc:chgData name="L C" userId="b2ab03cb3a061828" providerId="LiveId" clId="{3CBF1024-F42D-4ACD-AF5B-3C562B118663}" dt="2021-05-20T08:15:01.399" v="23931" actId="20577"/>
        <pc:sldMkLst>
          <pc:docMk/>
          <pc:sldMk cId="2437941341" sldId="268"/>
        </pc:sldMkLst>
      </pc:sldChg>
      <pc:sldChg chg="addSp delSp modSp mod">
        <pc:chgData name="L C" userId="b2ab03cb3a061828" providerId="LiveId" clId="{3CBF1024-F42D-4ACD-AF5B-3C562B118663}" dt="2021-05-17T11:01:31.939" v="17530" actId="20577"/>
        <pc:sldMkLst>
          <pc:docMk/>
          <pc:sldMk cId="2427754679" sldId="269"/>
        </pc:sldMkLst>
        <pc:spChg chg="mod">
          <ac:chgData name="L C" userId="b2ab03cb3a061828" providerId="LiveId" clId="{3CBF1024-F42D-4ACD-AF5B-3C562B118663}" dt="2021-05-17T11:01:31.939" v="17530" actId="20577"/>
          <ac:spMkLst>
            <pc:docMk/>
            <pc:sldMk cId="2427754679" sldId="269"/>
            <ac:spMk id="2" creationId="{7AEE501D-64F6-44DC-84EF-1119D2643C7C}"/>
          </ac:spMkLst>
        </pc:spChg>
        <pc:spChg chg="del">
          <ac:chgData name="L C" userId="b2ab03cb3a061828" providerId="LiveId" clId="{3CBF1024-F42D-4ACD-AF5B-3C562B118663}" dt="2021-05-17T10:55:43.390" v="17498" actId="26606"/>
          <ac:spMkLst>
            <pc:docMk/>
            <pc:sldMk cId="2427754679" sldId="269"/>
            <ac:spMk id="84" creationId="{D55CD764-972B-4CA5-A885-53E55C63E174}"/>
          </ac:spMkLst>
        </pc:spChg>
        <pc:spChg chg="del">
          <ac:chgData name="L C" userId="b2ab03cb3a061828" providerId="LiveId" clId="{3CBF1024-F42D-4ACD-AF5B-3C562B118663}" dt="2021-05-17T10:55:43.390" v="17498" actId="26606"/>
          <ac:spMkLst>
            <pc:docMk/>
            <pc:sldMk cId="2427754679" sldId="269"/>
            <ac:spMk id="85" creationId="{34165AB3-7006-4430-BCE3-25476BE13322}"/>
          </ac:spMkLst>
        </pc:spChg>
        <pc:spChg chg="del">
          <ac:chgData name="L C" userId="b2ab03cb3a061828" providerId="LiveId" clId="{3CBF1024-F42D-4ACD-AF5B-3C562B118663}" dt="2021-05-17T10:55:43.390" v="17498" actId="26606"/>
          <ac:spMkLst>
            <pc:docMk/>
            <pc:sldMk cId="2427754679" sldId="269"/>
            <ac:spMk id="97" creationId="{E3E51905-F374-4E1A-97CF-B741584B74D5}"/>
          </ac:spMkLst>
        </pc:spChg>
        <pc:spChg chg="add">
          <ac:chgData name="L C" userId="b2ab03cb3a061828" providerId="LiveId" clId="{3CBF1024-F42D-4ACD-AF5B-3C562B118663}" dt="2021-05-17T10:55:43.390" v="17498" actId="26606"/>
          <ac:spMkLst>
            <pc:docMk/>
            <pc:sldMk cId="2427754679" sldId="269"/>
            <ac:spMk id="102" creationId="{BACC6370-2D7E-4714-9D71-7542949D7D5D}"/>
          </ac:spMkLst>
        </pc:spChg>
        <pc:spChg chg="add">
          <ac:chgData name="L C" userId="b2ab03cb3a061828" providerId="LiveId" clId="{3CBF1024-F42D-4ACD-AF5B-3C562B118663}" dt="2021-05-17T10:55:43.390" v="17498" actId="26606"/>
          <ac:spMkLst>
            <pc:docMk/>
            <pc:sldMk cId="2427754679" sldId="269"/>
            <ac:spMk id="104" creationId="{F68B3F68-107C-434F-AA38-110D5EA91B85}"/>
          </ac:spMkLst>
        </pc:spChg>
        <pc:spChg chg="add">
          <ac:chgData name="L C" userId="b2ab03cb3a061828" providerId="LiveId" clId="{3CBF1024-F42D-4ACD-AF5B-3C562B118663}" dt="2021-05-17T10:55:43.390" v="17498" actId="26606"/>
          <ac:spMkLst>
            <pc:docMk/>
            <pc:sldMk cId="2427754679" sldId="269"/>
            <ac:spMk id="106" creationId="{AAD0DBB9-1A4B-4391-81D4-CB19F9AB918A}"/>
          </ac:spMkLst>
        </pc:spChg>
        <pc:spChg chg="add">
          <ac:chgData name="L C" userId="b2ab03cb3a061828" providerId="LiveId" clId="{3CBF1024-F42D-4ACD-AF5B-3C562B118663}" dt="2021-05-17T10:55:43.390" v="17498" actId="26606"/>
          <ac:spMkLst>
            <pc:docMk/>
            <pc:sldMk cId="2427754679" sldId="269"/>
            <ac:spMk id="108" creationId="{063BBA22-50EA-4C4D-BE05-F1CE4E63AA56}"/>
          </ac:spMkLst>
        </pc:spChg>
        <pc:grpChg chg="del">
          <ac:chgData name="L C" userId="b2ab03cb3a061828" providerId="LiveId" clId="{3CBF1024-F42D-4ACD-AF5B-3C562B118663}" dt="2021-05-17T10:55:43.390" v="17498" actId="26606"/>
          <ac:grpSpMkLst>
            <pc:docMk/>
            <pc:sldMk cId="2427754679" sldId="269"/>
            <ac:grpSpMk id="86" creationId="{11999B20-6058-4C55-882E-A1FB050B69DD}"/>
          </ac:grpSpMkLst>
        </pc:grpChg>
        <pc:graphicFrameChg chg="mod modGraphic">
          <ac:chgData name="L C" userId="b2ab03cb3a061828" providerId="LiveId" clId="{3CBF1024-F42D-4ACD-AF5B-3C562B118663}" dt="2021-05-17T10:55:43.390" v="17498" actId="26606"/>
          <ac:graphicFrameMkLst>
            <pc:docMk/>
            <pc:sldMk cId="2427754679" sldId="269"/>
            <ac:graphicFrameMk id="10" creationId="{F967C310-6B9A-4492-8D91-F2BD5D2D9053}"/>
          </ac:graphicFrameMkLst>
        </pc:graphicFrameChg>
      </pc:sldChg>
      <pc:sldChg chg="modSp">
        <pc:chgData name="L C" userId="b2ab03cb3a061828" providerId="LiveId" clId="{3CBF1024-F42D-4ACD-AF5B-3C562B118663}" dt="2021-05-17T11:16:27.464" v="17557"/>
        <pc:sldMkLst>
          <pc:docMk/>
          <pc:sldMk cId="2497810440" sldId="270"/>
        </pc:sldMkLst>
        <pc:graphicFrameChg chg="mod">
          <ac:chgData name="L C" userId="b2ab03cb3a061828" providerId="LiveId" clId="{3CBF1024-F42D-4ACD-AF5B-3C562B118663}" dt="2021-05-17T11:16:27.464" v="17557"/>
          <ac:graphicFrameMkLst>
            <pc:docMk/>
            <pc:sldMk cId="2497810440" sldId="270"/>
            <ac:graphicFrameMk id="5" creationId="{D92FBAE9-0462-4ED3-B549-53A96983C801}"/>
          </ac:graphicFrameMkLst>
        </pc:graphicFrameChg>
      </pc:sldChg>
      <pc:sldChg chg="modSp">
        <pc:chgData name="L C" userId="b2ab03cb3a061828" providerId="LiveId" clId="{3CBF1024-F42D-4ACD-AF5B-3C562B118663}" dt="2021-05-12T10:24:54.646" v="157" actId="113"/>
        <pc:sldMkLst>
          <pc:docMk/>
          <pc:sldMk cId="4190308192" sldId="272"/>
        </pc:sldMkLst>
        <pc:graphicFrameChg chg="mod">
          <ac:chgData name="L C" userId="b2ab03cb3a061828" providerId="LiveId" clId="{3CBF1024-F42D-4ACD-AF5B-3C562B118663}" dt="2021-05-12T10:24:54.646" v="157" actId="113"/>
          <ac:graphicFrameMkLst>
            <pc:docMk/>
            <pc:sldMk cId="4190308192" sldId="272"/>
            <ac:graphicFrameMk id="39" creationId="{DB9D84A5-7BF1-4114-8794-4AD414DDD6CC}"/>
          </ac:graphicFrameMkLst>
        </pc:graphicFrameChg>
      </pc:sldChg>
      <pc:sldChg chg="addSp delSp modSp mod">
        <pc:chgData name="L C" userId="b2ab03cb3a061828" providerId="LiveId" clId="{3CBF1024-F42D-4ACD-AF5B-3C562B118663}" dt="2021-05-18T02:01:48.627" v="17645" actId="1076"/>
        <pc:sldMkLst>
          <pc:docMk/>
          <pc:sldMk cId="848074317" sldId="273"/>
        </pc:sldMkLst>
        <pc:spChg chg="mod">
          <ac:chgData name="L C" userId="b2ab03cb3a061828" providerId="LiveId" clId="{3CBF1024-F42D-4ACD-AF5B-3C562B118663}" dt="2021-05-17T10:57:50.440" v="17511" actId="26606"/>
          <ac:spMkLst>
            <pc:docMk/>
            <pc:sldMk cId="848074317" sldId="273"/>
            <ac:spMk id="2" creationId="{F9443F11-5078-4AD9-927A-991503553B89}"/>
          </ac:spMkLst>
        </pc:spChg>
        <pc:spChg chg="add del mod">
          <ac:chgData name="L C" userId="b2ab03cb3a061828" providerId="LiveId" clId="{3CBF1024-F42D-4ACD-AF5B-3C562B118663}" dt="2021-05-18T02:01:27.094" v="17642" actId="26606"/>
          <ac:spMkLst>
            <pc:docMk/>
            <pc:sldMk cId="848074317" sldId="273"/>
            <ac:spMk id="3" creationId="{4289E659-09A1-4C0C-810A-AE61BF15F09B}"/>
          </ac:spMkLst>
        </pc:spChg>
        <pc:spChg chg="add">
          <ac:chgData name="L C" userId="b2ab03cb3a061828" providerId="LiveId" clId="{3CBF1024-F42D-4ACD-AF5B-3C562B118663}" dt="2021-05-18T02:01:35.081" v="17643" actId="11529"/>
          <ac:spMkLst>
            <pc:docMk/>
            <pc:sldMk cId="848074317" sldId="273"/>
            <ac:spMk id="4" creationId="{9B52C407-2354-41B5-84C0-F666A4B114B3}"/>
          </ac:spMkLst>
        </pc:spChg>
        <pc:spChg chg="add mod">
          <ac:chgData name="L C" userId="b2ab03cb3a061828" providerId="LiveId" clId="{3CBF1024-F42D-4ACD-AF5B-3C562B118663}" dt="2021-05-18T02:01:48.627" v="17645" actId="1076"/>
          <ac:spMkLst>
            <pc:docMk/>
            <pc:sldMk cId="848074317" sldId="273"/>
            <ac:spMk id="5" creationId="{5F7BE121-17F1-4886-9038-1714F2F0CBF2}"/>
          </ac:spMkLst>
        </pc:spChg>
        <pc:spChg chg="del">
          <ac:chgData name="L C" userId="b2ab03cb3a061828" providerId="LiveId" clId="{3CBF1024-F42D-4ACD-AF5B-3C562B118663}" dt="2021-05-17T10:57:50.440" v="17511" actId="26606"/>
          <ac:spMkLst>
            <pc:docMk/>
            <pc:sldMk cId="848074317" sldId="273"/>
            <ac:spMk id="71" creationId="{A4AC5506-6312-4701-8D3C-40187889A947}"/>
          </ac:spMkLst>
        </pc:spChg>
        <pc:spChg chg="add">
          <ac:chgData name="L C" userId="b2ab03cb3a061828" providerId="LiveId" clId="{3CBF1024-F42D-4ACD-AF5B-3C562B118663}" dt="2021-05-17T10:57:50.440" v="17511" actId="26606"/>
          <ac:spMkLst>
            <pc:docMk/>
            <pc:sldMk cId="848074317" sldId="273"/>
            <ac:spMk id="135" creationId="{A8384FB5-9ADC-4DDC-881B-597D56F5B15D}"/>
          </ac:spMkLst>
        </pc:spChg>
        <pc:spChg chg="add">
          <ac:chgData name="L C" userId="b2ab03cb3a061828" providerId="LiveId" clId="{3CBF1024-F42D-4ACD-AF5B-3C562B118663}" dt="2021-05-17T10:57:50.440" v="17511" actId="26606"/>
          <ac:spMkLst>
            <pc:docMk/>
            <pc:sldMk cId="848074317" sldId="273"/>
            <ac:spMk id="137" creationId="{1199E1B1-A8C0-4FE8-A5A8-1CB41D69F857}"/>
          </ac:spMkLst>
        </pc:spChg>
        <pc:spChg chg="add">
          <ac:chgData name="L C" userId="b2ab03cb3a061828" providerId="LiveId" clId="{3CBF1024-F42D-4ACD-AF5B-3C562B118663}" dt="2021-05-17T10:57:50.440" v="17511" actId="26606"/>
          <ac:spMkLst>
            <pc:docMk/>
            <pc:sldMk cId="848074317" sldId="273"/>
            <ac:spMk id="139" creationId="{84A8DE83-DE75-4B41-9DB4-A7EC0B0DEC0B}"/>
          </ac:spMkLst>
        </pc:spChg>
        <pc:spChg chg="add">
          <ac:chgData name="L C" userId="b2ab03cb3a061828" providerId="LiveId" clId="{3CBF1024-F42D-4ACD-AF5B-3C562B118663}" dt="2021-05-17T10:57:50.440" v="17511" actId="26606"/>
          <ac:spMkLst>
            <pc:docMk/>
            <pc:sldMk cId="848074317" sldId="273"/>
            <ac:spMk id="141" creationId="{A7009A0A-BEF5-4EAC-AF15-E4F9F002E239}"/>
          </ac:spMkLst>
        </pc:spChg>
        <pc:graphicFrameChg chg="add">
          <ac:chgData name="L C" userId="b2ab03cb3a061828" providerId="LiveId" clId="{3CBF1024-F42D-4ACD-AF5B-3C562B118663}" dt="2021-05-18T02:01:27.094" v="17642" actId="26606"/>
          <ac:graphicFrameMkLst>
            <pc:docMk/>
            <pc:sldMk cId="848074317" sldId="273"/>
            <ac:graphicFrameMk id="143" creationId="{C90A5BA5-E0BC-4E45-AC6C-2037F1C5942D}"/>
          </ac:graphicFrameMkLst>
        </pc:graphicFrameChg>
        <pc:picChg chg="del mod">
          <ac:chgData name="L C" userId="b2ab03cb3a061828" providerId="LiveId" clId="{3CBF1024-F42D-4ACD-AF5B-3C562B118663}" dt="2021-05-18T02:00:54.984" v="17586" actId="478"/>
          <ac:picMkLst>
            <pc:docMk/>
            <pc:sldMk cId="848074317" sldId="273"/>
            <ac:picMk id="6146" creationId="{B9C7035F-E2C1-44FC-9A3D-6C006EB86628}"/>
          </ac:picMkLst>
        </pc:picChg>
      </pc:sldChg>
      <pc:sldChg chg="modSp">
        <pc:chgData name="L C" userId="b2ab03cb3a061828" providerId="LiveId" clId="{3CBF1024-F42D-4ACD-AF5B-3C562B118663}" dt="2021-05-17T10:53:16.873" v="17495" actId="20577"/>
        <pc:sldMkLst>
          <pc:docMk/>
          <pc:sldMk cId="3737256066" sldId="274"/>
        </pc:sldMkLst>
        <pc:graphicFrameChg chg="mod">
          <ac:chgData name="L C" userId="b2ab03cb3a061828" providerId="LiveId" clId="{3CBF1024-F42D-4ACD-AF5B-3C562B118663}" dt="2021-05-17T10:53:16.873" v="17495" actId="20577"/>
          <ac:graphicFrameMkLst>
            <pc:docMk/>
            <pc:sldMk cId="3737256066" sldId="274"/>
            <ac:graphicFrameMk id="5" creationId="{DA0C12FF-1C6F-45BA-BC3F-BAE6C44F86E6}"/>
          </ac:graphicFrameMkLst>
        </pc:graphicFrameChg>
      </pc:sldChg>
      <pc:sldChg chg="modSp">
        <pc:chgData name="L C" userId="b2ab03cb3a061828" providerId="LiveId" clId="{3CBF1024-F42D-4ACD-AF5B-3C562B118663}" dt="2021-05-20T08:21:55.050" v="23994"/>
        <pc:sldMkLst>
          <pc:docMk/>
          <pc:sldMk cId="1985479381" sldId="275"/>
        </pc:sldMkLst>
        <pc:graphicFrameChg chg="mod">
          <ac:chgData name="L C" userId="b2ab03cb3a061828" providerId="LiveId" clId="{3CBF1024-F42D-4ACD-AF5B-3C562B118663}" dt="2021-05-20T08:21:55.050" v="23994"/>
          <ac:graphicFrameMkLst>
            <pc:docMk/>
            <pc:sldMk cId="1985479381" sldId="275"/>
            <ac:graphicFrameMk id="5" creationId="{195B5FDA-E7D8-4B6A-959C-ECF19E369264}"/>
          </ac:graphicFrameMkLst>
        </pc:graphicFrameChg>
      </pc:sldChg>
      <pc:sldChg chg="modSp">
        <pc:chgData name="L C" userId="b2ab03cb3a061828" providerId="LiveId" clId="{3CBF1024-F42D-4ACD-AF5B-3C562B118663}" dt="2021-05-20T08:23:04.723" v="23997"/>
        <pc:sldMkLst>
          <pc:docMk/>
          <pc:sldMk cId="2141244566" sldId="277"/>
        </pc:sldMkLst>
        <pc:graphicFrameChg chg="mod">
          <ac:chgData name="L C" userId="b2ab03cb3a061828" providerId="LiveId" clId="{3CBF1024-F42D-4ACD-AF5B-3C562B118663}" dt="2021-05-20T08:23:04.723" v="23997"/>
          <ac:graphicFrameMkLst>
            <pc:docMk/>
            <pc:sldMk cId="2141244566" sldId="277"/>
            <ac:graphicFrameMk id="5" creationId="{2D4481AA-4739-4AF7-B787-A9A3033F6E22}"/>
          </ac:graphicFrameMkLst>
        </pc:graphicFrameChg>
      </pc:sldChg>
      <pc:sldChg chg="addSp delSp modSp mod setBg setClrOvrMap">
        <pc:chgData name="L C" userId="b2ab03cb3a061828" providerId="LiveId" clId="{3CBF1024-F42D-4ACD-AF5B-3C562B118663}" dt="2021-05-12T12:09:39.350" v="2025" actId="26606"/>
        <pc:sldMkLst>
          <pc:docMk/>
          <pc:sldMk cId="3159829714" sldId="278"/>
        </pc:sldMkLst>
        <pc:spChg chg="mod">
          <ac:chgData name="L C" userId="b2ab03cb3a061828" providerId="LiveId" clId="{3CBF1024-F42D-4ACD-AF5B-3C562B118663}" dt="2021-05-12T12:09:39.350" v="2025" actId="26606"/>
          <ac:spMkLst>
            <pc:docMk/>
            <pc:sldMk cId="3159829714" sldId="278"/>
            <ac:spMk id="2" creationId="{39C86598-DECA-4C1B-92BB-690B091C9A9E}"/>
          </ac:spMkLst>
        </pc:spChg>
        <pc:spChg chg="del mod">
          <ac:chgData name="L C" userId="b2ab03cb3a061828" providerId="LiveId" clId="{3CBF1024-F42D-4ACD-AF5B-3C562B118663}" dt="2021-05-12T11:33:07.299" v="739" actId="26606"/>
          <ac:spMkLst>
            <pc:docMk/>
            <pc:sldMk cId="3159829714" sldId="278"/>
            <ac:spMk id="3" creationId="{7CF28162-1A31-4857-9902-4CE850691DAC}"/>
          </ac:spMkLst>
        </pc:spChg>
        <pc:spChg chg="add del">
          <ac:chgData name="L C" userId="b2ab03cb3a061828" providerId="LiveId" clId="{3CBF1024-F42D-4ACD-AF5B-3C562B118663}" dt="2021-05-12T12:09:39.350" v="2025" actId="26606"/>
          <ac:spMkLst>
            <pc:docMk/>
            <pc:sldMk cId="3159829714" sldId="278"/>
            <ac:spMk id="9" creationId="{BACC6370-2D7E-4714-9D71-7542949D7D5D}"/>
          </ac:spMkLst>
        </pc:spChg>
        <pc:spChg chg="add del">
          <ac:chgData name="L C" userId="b2ab03cb3a061828" providerId="LiveId" clId="{3CBF1024-F42D-4ACD-AF5B-3C562B118663}" dt="2021-05-12T12:09:39.350" v="2025" actId="26606"/>
          <ac:spMkLst>
            <pc:docMk/>
            <pc:sldMk cId="3159829714" sldId="278"/>
            <ac:spMk id="11" creationId="{256B2C21-A230-48C0-8DF1-C46611373C44}"/>
          </ac:spMkLst>
        </pc:spChg>
        <pc:spChg chg="add del">
          <ac:chgData name="L C" userId="b2ab03cb3a061828" providerId="LiveId" clId="{3CBF1024-F42D-4ACD-AF5B-3C562B118663}" dt="2021-05-12T12:09:39.350" v="2025" actId="26606"/>
          <ac:spMkLst>
            <pc:docMk/>
            <pc:sldMk cId="3159829714" sldId="278"/>
            <ac:spMk id="13" creationId="{3847E18C-932D-4C95-AABA-FEC7C9499AD7}"/>
          </ac:spMkLst>
        </pc:spChg>
        <pc:spChg chg="add del">
          <ac:chgData name="L C" userId="b2ab03cb3a061828" providerId="LiveId" clId="{3CBF1024-F42D-4ACD-AF5B-3C562B118663}" dt="2021-05-12T12:09:39.350" v="2025" actId="26606"/>
          <ac:spMkLst>
            <pc:docMk/>
            <pc:sldMk cId="3159829714" sldId="278"/>
            <ac:spMk id="15" creationId="{3150CB11-0C61-439E-910F-5787759E72A0}"/>
          </ac:spMkLst>
        </pc:spChg>
        <pc:spChg chg="add del">
          <ac:chgData name="L C" userId="b2ab03cb3a061828" providerId="LiveId" clId="{3CBF1024-F42D-4ACD-AF5B-3C562B118663}" dt="2021-05-12T12:09:39.350" v="2025" actId="26606"/>
          <ac:spMkLst>
            <pc:docMk/>
            <pc:sldMk cId="3159829714" sldId="278"/>
            <ac:spMk id="17" creationId="{43F8A58B-5155-44CE-A5FF-7647B47D0A7A}"/>
          </ac:spMkLst>
        </pc:spChg>
        <pc:spChg chg="add del">
          <ac:chgData name="L C" userId="b2ab03cb3a061828" providerId="LiveId" clId="{3CBF1024-F42D-4ACD-AF5B-3C562B118663}" dt="2021-05-12T12:09:39.350" v="2025" actId="26606"/>
          <ac:spMkLst>
            <pc:docMk/>
            <pc:sldMk cId="3159829714" sldId="278"/>
            <ac:spMk id="19" creationId="{443F2ACA-E6D6-4028-82DD-F03C262D5DE6}"/>
          </ac:spMkLst>
        </pc:spChg>
        <pc:spChg chg="add">
          <ac:chgData name="L C" userId="b2ab03cb3a061828" providerId="LiveId" clId="{3CBF1024-F42D-4ACD-AF5B-3C562B118663}" dt="2021-05-12T12:09:39.350" v="2025" actId="26606"/>
          <ac:spMkLst>
            <pc:docMk/>
            <pc:sldMk cId="3159829714" sldId="278"/>
            <ac:spMk id="24" creationId="{A3EFF7B1-6CB7-47D1-AD37-B870CA2B2151}"/>
          </ac:spMkLst>
        </pc:spChg>
        <pc:spChg chg="add">
          <ac:chgData name="L C" userId="b2ab03cb3a061828" providerId="LiveId" clId="{3CBF1024-F42D-4ACD-AF5B-3C562B118663}" dt="2021-05-12T12:09:39.350" v="2025" actId="26606"/>
          <ac:spMkLst>
            <pc:docMk/>
            <pc:sldMk cId="3159829714" sldId="278"/>
            <ac:spMk id="26" creationId="{7FA2962B-21B6-4689-A95D-A8FF6ADE47F1}"/>
          </ac:spMkLst>
        </pc:spChg>
        <pc:spChg chg="add">
          <ac:chgData name="L C" userId="b2ab03cb3a061828" providerId="LiveId" clId="{3CBF1024-F42D-4ACD-AF5B-3C562B118663}" dt="2021-05-12T12:09:39.350" v="2025" actId="26606"/>
          <ac:spMkLst>
            <pc:docMk/>
            <pc:sldMk cId="3159829714" sldId="278"/>
            <ac:spMk id="42" creationId="{A00D2CE1-35C1-46E6-BD59-CEE668BD90F4}"/>
          </ac:spMkLst>
        </pc:spChg>
        <pc:spChg chg="add">
          <ac:chgData name="L C" userId="b2ab03cb3a061828" providerId="LiveId" clId="{3CBF1024-F42D-4ACD-AF5B-3C562B118663}" dt="2021-05-12T12:09:39.350" v="2025" actId="26606"/>
          <ac:spMkLst>
            <pc:docMk/>
            <pc:sldMk cId="3159829714" sldId="278"/>
            <ac:spMk id="50" creationId="{E18403B7-F2C7-4C07-8522-21C31910902C}"/>
          </ac:spMkLst>
        </pc:spChg>
        <pc:grpChg chg="add">
          <ac:chgData name="L C" userId="b2ab03cb3a061828" providerId="LiveId" clId="{3CBF1024-F42D-4ACD-AF5B-3C562B118663}" dt="2021-05-12T12:09:39.350" v="2025" actId="26606"/>
          <ac:grpSpMkLst>
            <pc:docMk/>
            <pc:sldMk cId="3159829714" sldId="278"/>
            <ac:grpSpMk id="28" creationId="{A745280D-ED36-41FE-8EB1-CE597C99CFE8}"/>
          </ac:grpSpMkLst>
        </pc:grpChg>
        <pc:grpChg chg="add">
          <ac:chgData name="L C" userId="b2ab03cb3a061828" providerId="LiveId" clId="{3CBF1024-F42D-4ACD-AF5B-3C562B118663}" dt="2021-05-12T12:09:39.350" v="2025" actId="26606"/>
          <ac:grpSpMkLst>
            <pc:docMk/>
            <pc:sldMk cId="3159829714" sldId="278"/>
            <ac:grpSpMk id="34" creationId="{80E95A5C-1E97-41C3-9DEC-245FF6DEBF1F}"/>
          </ac:grpSpMkLst>
        </pc:grpChg>
        <pc:grpChg chg="add">
          <ac:chgData name="L C" userId="b2ab03cb3a061828" providerId="LiveId" clId="{3CBF1024-F42D-4ACD-AF5B-3C562B118663}" dt="2021-05-12T12:09:39.350" v="2025" actId="26606"/>
          <ac:grpSpMkLst>
            <pc:docMk/>
            <pc:sldMk cId="3159829714" sldId="278"/>
            <ac:grpSpMk id="44" creationId="{A58DCE86-9AE1-46D1-96D6-04B8B3EDF6FA}"/>
          </ac:grpSpMkLst>
        </pc:grpChg>
        <pc:grpChg chg="add">
          <ac:chgData name="L C" userId="b2ab03cb3a061828" providerId="LiveId" clId="{3CBF1024-F42D-4ACD-AF5B-3C562B118663}" dt="2021-05-12T12:09:39.350" v="2025" actId="26606"/>
          <ac:grpSpMkLst>
            <pc:docMk/>
            <pc:sldMk cId="3159829714" sldId="278"/>
            <ac:grpSpMk id="52" creationId="{23B58CC6-A99E-43AF-A467-256F19287FB8}"/>
          </ac:grpSpMkLst>
        </pc:grpChg>
        <pc:graphicFrameChg chg="add mod modGraphic">
          <ac:chgData name="L C" userId="b2ab03cb3a061828" providerId="LiveId" clId="{3CBF1024-F42D-4ACD-AF5B-3C562B118663}" dt="2021-05-12T12:09:39.350" v="2025" actId="26606"/>
          <ac:graphicFrameMkLst>
            <pc:docMk/>
            <pc:sldMk cId="3159829714" sldId="278"/>
            <ac:graphicFrameMk id="5" creationId="{7BFB7814-0347-4599-B02A-C3523625B8A2}"/>
          </ac:graphicFrameMkLst>
        </pc:graphicFrameChg>
      </pc:sldChg>
      <pc:sldChg chg="addSp delSp modSp new del mod">
        <pc:chgData name="L C" userId="b2ab03cb3a061828" providerId="LiveId" clId="{3CBF1024-F42D-4ACD-AF5B-3C562B118663}" dt="2021-05-12T11:30:22.923" v="595" actId="47"/>
        <pc:sldMkLst>
          <pc:docMk/>
          <pc:sldMk cId="2387872828" sldId="279"/>
        </pc:sldMkLst>
        <pc:spChg chg="mod">
          <ac:chgData name="L C" userId="b2ab03cb3a061828" providerId="LiveId" clId="{3CBF1024-F42D-4ACD-AF5B-3C562B118663}" dt="2021-05-12T11:30:13.950" v="590" actId="21"/>
          <ac:spMkLst>
            <pc:docMk/>
            <pc:sldMk cId="2387872828" sldId="279"/>
            <ac:spMk id="3" creationId="{BADB359E-F9E6-49BC-A796-C7470FE63C18}"/>
          </ac:spMkLst>
        </pc:spChg>
        <pc:picChg chg="add del mod">
          <ac:chgData name="L C" userId="b2ab03cb3a061828" providerId="LiveId" clId="{3CBF1024-F42D-4ACD-AF5B-3C562B118663}" dt="2021-05-12T11:28:16.776" v="583"/>
          <ac:picMkLst>
            <pc:docMk/>
            <pc:sldMk cId="2387872828" sldId="279"/>
            <ac:picMk id="4" creationId="{ED905B15-8E33-4A5F-8CC9-9F31A7F609B4}"/>
          </ac:picMkLst>
        </pc:picChg>
      </pc:sldChg>
      <pc:sldChg chg="addSp delSp modSp new mod setBg">
        <pc:chgData name="L C" userId="b2ab03cb3a061828" providerId="LiveId" clId="{3CBF1024-F42D-4ACD-AF5B-3C562B118663}" dt="2021-05-12T12:10:08.551" v="2033" actId="26606"/>
        <pc:sldMkLst>
          <pc:docMk/>
          <pc:sldMk cId="3721921999" sldId="280"/>
        </pc:sldMkLst>
        <pc:spChg chg="add del">
          <ac:chgData name="L C" userId="b2ab03cb3a061828" providerId="LiveId" clId="{3CBF1024-F42D-4ACD-AF5B-3C562B118663}" dt="2021-05-12T12:10:08.551" v="2033" actId="26606"/>
          <ac:spMkLst>
            <pc:docMk/>
            <pc:sldMk cId="3721921999" sldId="280"/>
            <ac:spMk id="2" creationId="{8582B3F4-1416-4076-8B4F-F5005CE5D01B}"/>
          </ac:spMkLst>
        </pc:spChg>
        <pc:spChg chg="del">
          <ac:chgData name="L C" userId="b2ab03cb3a061828" providerId="LiveId" clId="{3CBF1024-F42D-4ACD-AF5B-3C562B118663}" dt="2021-05-12T11:27:06.557" v="579" actId="22"/>
          <ac:spMkLst>
            <pc:docMk/>
            <pc:sldMk cId="3721921999" sldId="280"/>
            <ac:spMk id="3" creationId="{45F34A55-36D2-4593-9852-2DD380F7488D}"/>
          </ac:spMkLst>
        </pc:spChg>
        <pc:spChg chg="add del mod">
          <ac:chgData name="L C" userId="b2ab03cb3a061828" providerId="LiveId" clId="{3CBF1024-F42D-4ACD-AF5B-3C562B118663}" dt="2021-05-12T11:28:18.992" v="584" actId="21"/>
          <ac:spMkLst>
            <pc:docMk/>
            <pc:sldMk cId="3721921999" sldId="280"/>
            <ac:spMk id="7" creationId="{73750462-71BA-4CBB-BD73-1D8FFEB9213E}"/>
          </ac:spMkLst>
        </pc:spChg>
        <pc:spChg chg="add del">
          <ac:chgData name="L C" userId="b2ab03cb3a061828" providerId="LiveId" clId="{3CBF1024-F42D-4ACD-AF5B-3C562B118663}" dt="2021-05-12T12:10:05.377" v="2028" actId="26606"/>
          <ac:spMkLst>
            <pc:docMk/>
            <pc:sldMk cId="3721921999" sldId="280"/>
            <ac:spMk id="10" creationId="{AB8C311F-7253-4AED-9701-7FC0708C41C7}"/>
          </ac:spMkLst>
        </pc:spChg>
        <pc:spChg chg="add del">
          <ac:chgData name="L C" userId="b2ab03cb3a061828" providerId="LiveId" clId="{3CBF1024-F42D-4ACD-AF5B-3C562B118663}" dt="2021-05-12T12:10:05.377" v="2028" actId="26606"/>
          <ac:spMkLst>
            <pc:docMk/>
            <pc:sldMk cId="3721921999" sldId="280"/>
            <ac:spMk id="12" creationId="{E2384209-CB15-4CDF-9D31-C44FD9A3F20D}"/>
          </ac:spMkLst>
        </pc:spChg>
        <pc:spChg chg="add del">
          <ac:chgData name="L C" userId="b2ab03cb3a061828" providerId="LiveId" clId="{3CBF1024-F42D-4ACD-AF5B-3C562B118663}" dt="2021-05-12T12:10:05.377" v="2028" actId="26606"/>
          <ac:spMkLst>
            <pc:docMk/>
            <pc:sldMk cId="3721921999" sldId="280"/>
            <ac:spMk id="14" creationId="{2633B3B5-CC90-43F0-8714-D31D1F3F0209}"/>
          </ac:spMkLst>
        </pc:spChg>
        <pc:spChg chg="add del">
          <ac:chgData name="L C" userId="b2ab03cb3a061828" providerId="LiveId" clId="{3CBF1024-F42D-4ACD-AF5B-3C562B118663}" dt="2021-05-12T12:10:05.377" v="2028" actId="26606"/>
          <ac:spMkLst>
            <pc:docMk/>
            <pc:sldMk cId="3721921999" sldId="280"/>
            <ac:spMk id="16" creationId="{A8D57A06-A426-446D-B02C-A2DC6B62E45E}"/>
          </ac:spMkLst>
        </pc:spChg>
        <pc:spChg chg="add del">
          <ac:chgData name="L C" userId="b2ab03cb3a061828" providerId="LiveId" clId="{3CBF1024-F42D-4ACD-AF5B-3C562B118663}" dt="2021-05-12T12:10:07.498" v="2030" actId="26606"/>
          <ac:spMkLst>
            <pc:docMk/>
            <pc:sldMk cId="3721921999" sldId="280"/>
            <ac:spMk id="18" creationId="{32BC26D8-82FB-445E-AA49-62A77D7C1EE0}"/>
          </ac:spMkLst>
        </pc:spChg>
        <pc:spChg chg="add del">
          <ac:chgData name="L C" userId="b2ab03cb3a061828" providerId="LiveId" clId="{3CBF1024-F42D-4ACD-AF5B-3C562B118663}" dt="2021-05-12T12:10:07.498" v="2030" actId="26606"/>
          <ac:spMkLst>
            <pc:docMk/>
            <pc:sldMk cId="3721921999" sldId="280"/>
            <ac:spMk id="19" creationId="{CB44330D-EA18-4254-AA95-EB49948539B8}"/>
          </ac:spMkLst>
        </pc:spChg>
        <pc:spChg chg="add del">
          <ac:chgData name="L C" userId="b2ab03cb3a061828" providerId="LiveId" clId="{3CBF1024-F42D-4ACD-AF5B-3C562B118663}" dt="2021-05-12T12:10:08.548" v="2032" actId="26606"/>
          <ac:spMkLst>
            <pc:docMk/>
            <pc:sldMk cId="3721921999" sldId="280"/>
            <ac:spMk id="21" creationId="{AB8C311F-7253-4AED-9701-7FC0708C41C7}"/>
          </ac:spMkLst>
        </pc:spChg>
        <pc:spChg chg="add del">
          <ac:chgData name="L C" userId="b2ab03cb3a061828" providerId="LiveId" clId="{3CBF1024-F42D-4ACD-AF5B-3C562B118663}" dt="2021-05-12T12:10:08.548" v="2032" actId="26606"/>
          <ac:spMkLst>
            <pc:docMk/>
            <pc:sldMk cId="3721921999" sldId="280"/>
            <ac:spMk id="22" creationId="{E2384209-CB15-4CDF-9D31-C44FD9A3F20D}"/>
          </ac:spMkLst>
        </pc:spChg>
        <pc:spChg chg="add del">
          <ac:chgData name="L C" userId="b2ab03cb3a061828" providerId="LiveId" clId="{3CBF1024-F42D-4ACD-AF5B-3C562B118663}" dt="2021-05-12T12:10:08.548" v="2032" actId="26606"/>
          <ac:spMkLst>
            <pc:docMk/>
            <pc:sldMk cId="3721921999" sldId="280"/>
            <ac:spMk id="23" creationId="{2633B3B5-CC90-43F0-8714-D31D1F3F0209}"/>
          </ac:spMkLst>
        </pc:spChg>
        <pc:spChg chg="add del">
          <ac:chgData name="L C" userId="b2ab03cb3a061828" providerId="LiveId" clId="{3CBF1024-F42D-4ACD-AF5B-3C562B118663}" dt="2021-05-12T12:10:08.548" v="2032" actId="26606"/>
          <ac:spMkLst>
            <pc:docMk/>
            <pc:sldMk cId="3721921999" sldId="280"/>
            <ac:spMk id="24" creationId="{A8D57A06-A426-446D-B02C-A2DC6B62E45E}"/>
          </ac:spMkLst>
        </pc:spChg>
        <pc:spChg chg="add">
          <ac:chgData name="L C" userId="b2ab03cb3a061828" providerId="LiveId" clId="{3CBF1024-F42D-4ACD-AF5B-3C562B118663}" dt="2021-05-12T12:10:08.551" v="2033" actId="26606"/>
          <ac:spMkLst>
            <pc:docMk/>
            <pc:sldMk cId="3721921999" sldId="280"/>
            <ac:spMk id="26" creationId="{32BC26D8-82FB-445E-AA49-62A77D7C1EE0}"/>
          </ac:spMkLst>
        </pc:spChg>
        <pc:spChg chg="add">
          <ac:chgData name="L C" userId="b2ab03cb3a061828" providerId="LiveId" clId="{3CBF1024-F42D-4ACD-AF5B-3C562B118663}" dt="2021-05-12T12:10:08.551" v="2033" actId="26606"/>
          <ac:spMkLst>
            <pc:docMk/>
            <pc:sldMk cId="3721921999" sldId="280"/>
            <ac:spMk id="27" creationId="{CB44330D-EA18-4254-AA95-EB49948539B8}"/>
          </ac:spMkLst>
        </pc:spChg>
        <pc:picChg chg="add del mod ord">
          <ac:chgData name="L C" userId="b2ab03cb3a061828" providerId="LiveId" clId="{3CBF1024-F42D-4ACD-AF5B-3C562B118663}" dt="2021-05-12T12:10:08.551" v="2033" actId="26606"/>
          <ac:picMkLst>
            <pc:docMk/>
            <pc:sldMk cId="3721921999" sldId="280"/>
            <ac:picMk id="5" creationId="{F1A8F1BB-7323-4C21-B3BF-43D3906948E5}"/>
          </ac:picMkLst>
        </pc:picChg>
      </pc:sldChg>
      <pc:sldChg chg="addSp delSp modSp new mod setBg setClrOvrMap">
        <pc:chgData name="L C" userId="b2ab03cb3a061828" providerId="LiveId" clId="{3CBF1024-F42D-4ACD-AF5B-3C562B118663}" dt="2021-05-12T12:09:53.448" v="2026" actId="26606"/>
        <pc:sldMkLst>
          <pc:docMk/>
          <pc:sldMk cId="3418009572" sldId="281"/>
        </pc:sldMkLst>
        <pc:spChg chg="mod">
          <ac:chgData name="L C" userId="b2ab03cb3a061828" providerId="LiveId" clId="{3CBF1024-F42D-4ACD-AF5B-3C562B118663}" dt="2021-05-12T12:09:53.448" v="2026" actId="26606"/>
          <ac:spMkLst>
            <pc:docMk/>
            <pc:sldMk cId="3418009572" sldId="281"/>
            <ac:spMk id="2" creationId="{67FCE78C-DDB7-4995-BB57-7A58910178AE}"/>
          </ac:spMkLst>
        </pc:spChg>
        <pc:spChg chg="del mod">
          <ac:chgData name="L C" userId="b2ab03cb3a061828" providerId="LiveId" clId="{3CBF1024-F42D-4ACD-AF5B-3C562B118663}" dt="2021-05-12T12:09:53.448" v="2026" actId="26606"/>
          <ac:spMkLst>
            <pc:docMk/>
            <pc:sldMk cId="3418009572" sldId="281"/>
            <ac:spMk id="3" creationId="{DC264D6F-C238-436E-856B-B0A9BCDCAD39}"/>
          </ac:spMkLst>
        </pc:spChg>
        <pc:spChg chg="add">
          <ac:chgData name="L C" userId="b2ab03cb3a061828" providerId="LiveId" clId="{3CBF1024-F42D-4ACD-AF5B-3C562B118663}" dt="2021-05-12T12:09:53.448" v="2026" actId="26606"/>
          <ac:spMkLst>
            <pc:docMk/>
            <pc:sldMk cId="3418009572" sldId="281"/>
            <ac:spMk id="9" creationId="{A3EFF7B1-6CB7-47D1-AD37-B870CA2B2151}"/>
          </ac:spMkLst>
        </pc:spChg>
        <pc:spChg chg="add">
          <ac:chgData name="L C" userId="b2ab03cb3a061828" providerId="LiveId" clId="{3CBF1024-F42D-4ACD-AF5B-3C562B118663}" dt="2021-05-12T12:09:53.448" v="2026" actId="26606"/>
          <ac:spMkLst>
            <pc:docMk/>
            <pc:sldMk cId="3418009572" sldId="281"/>
            <ac:spMk id="11" creationId="{7FA2962B-21B6-4689-A95D-A8FF6ADE47F1}"/>
          </ac:spMkLst>
        </pc:spChg>
        <pc:spChg chg="add">
          <ac:chgData name="L C" userId="b2ab03cb3a061828" providerId="LiveId" clId="{3CBF1024-F42D-4ACD-AF5B-3C562B118663}" dt="2021-05-12T12:09:53.448" v="2026" actId="26606"/>
          <ac:spMkLst>
            <pc:docMk/>
            <pc:sldMk cId="3418009572" sldId="281"/>
            <ac:spMk id="27" creationId="{A00D2CE1-35C1-46E6-BD59-CEE668BD90F4}"/>
          </ac:spMkLst>
        </pc:spChg>
        <pc:spChg chg="add">
          <ac:chgData name="L C" userId="b2ab03cb3a061828" providerId="LiveId" clId="{3CBF1024-F42D-4ACD-AF5B-3C562B118663}" dt="2021-05-12T12:09:53.448" v="2026" actId="26606"/>
          <ac:spMkLst>
            <pc:docMk/>
            <pc:sldMk cId="3418009572" sldId="281"/>
            <ac:spMk id="35" creationId="{E18403B7-F2C7-4C07-8522-21C31910902C}"/>
          </ac:spMkLst>
        </pc:spChg>
        <pc:grpChg chg="add">
          <ac:chgData name="L C" userId="b2ab03cb3a061828" providerId="LiveId" clId="{3CBF1024-F42D-4ACD-AF5B-3C562B118663}" dt="2021-05-12T12:09:53.448" v="2026" actId="26606"/>
          <ac:grpSpMkLst>
            <pc:docMk/>
            <pc:sldMk cId="3418009572" sldId="281"/>
            <ac:grpSpMk id="13" creationId="{A745280D-ED36-41FE-8EB1-CE597C99CFE8}"/>
          </ac:grpSpMkLst>
        </pc:grpChg>
        <pc:grpChg chg="add">
          <ac:chgData name="L C" userId="b2ab03cb3a061828" providerId="LiveId" clId="{3CBF1024-F42D-4ACD-AF5B-3C562B118663}" dt="2021-05-12T12:09:53.448" v="2026" actId="26606"/>
          <ac:grpSpMkLst>
            <pc:docMk/>
            <pc:sldMk cId="3418009572" sldId="281"/>
            <ac:grpSpMk id="19" creationId="{80E95A5C-1E97-41C3-9DEC-245FF6DEBF1F}"/>
          </ac:grpSpMkLst>
        </pc:grpChg>
        <pc:grpChg chg="add">
          <ac:chgData name="L C" userId="b2ab03cb3a061828" providerId="LiveId" clId="{3CBF1024-F42D-4ACD-AF5B-3C562B118663}" dt="2021-05-12T12:09:53.448" v="2026" actId="26606"/>
          <ac:grpSpMkLst>
            <pc:docMk/>
            <pc:sldMk cId="3418009572" sldId="281"/>
            <ac:grpSpMk id="29" creationId="{A58DCE86-9AE1-46D1-96D6-04B8B3EDF6FA}"/>
          </ac:grpSpMkLst>
        </pc:grpChg>
        <pc:grpChg chg="add">
          <ac:chgData name="L C" userId="b2ab03cb3a061828" providerId="LiveId" clId="{3CBF1024-F42D-4ACD-AF5B-3C562B118663}" dt="2021-05-12T12:09:53.448" v="2026" actId="26606"/>
          <ac:grpSpMkLst>
            <pc:docMk/>
            <pc:sldMk cId="3418009572" sldId="281"/>
            <ac:grpSpMk id="37" creationId="{23B58CC6-A99E-43AF-A467-256F19287FB8}"/>
          </ac:grpSpMkLst>
        </pc:grpChg>
        <pc:graphicFrameChg chg="add">
          <ac:chgData name="L C" userId="b2ab03cb3a061828" providerId="LiveId" clId="{3CBF1024-F42D-4ACD-AF5B-3C562B118663}" dt="2021-05-12T12:09:53.448" v="2026" actId="26606"/>
          <ac:graphicFrameMkLst>
            <pc:docMk/>
            <pc:sldMk cId="3418009572" sldId="281"/>
            <ac:graphicFrameMk id="5" creationId="{DD735C63-0A1C-4B2F-A812-B69D4849BA37}"/>
          </ac:graphicFrameMkLst>
        </pc:graphicFrameChg>
      </pc:sldChg>
      <pc:sldChg chg="addSp delSp modSp new mod ord setBg setClrOvrMap">
        <pc:chgData name="L C" userId="b2ab03cb3a061828" providerId="LiveId" clId="{3CBF1024-F42D-4ACD-AF5B-3C562B118663}" dt="2021-05-17T11:15:25.505" v="17553"/>
        <pc:sldMkLst>
          <pc:docMk/>
          <pc:sldMk cId="1990660699" sldId="282"/>
        </pc:sldMkLst>
        <pc:spChg chg="mod">
          <ac:chgData name="L C" userId="b2ab03cb3a061828" providerId="LiveId" clId="{3CBF1024-F42D-4ACD-AF5B-3C562B118663}" dt="2021-05-17T11:15:25.505" v="17553"/>
          <ac:spMkLst>
            <pc:docMk/>
            <pc:sldMk cId="1990660699" sldId="282"/>
            <ac:spMk id="2" creationId="{0F98650C-E2EE-4780-A71D-FFC4B9370B38}"/>
          </ac:spMkLst>
        </pc:spChg>
        <pc:spChg chg="del mod">
          <ac:chgData name="L C" userId="b2ab03cb3a061828" providerId="LiveId" clId="{3CBF1024-F42D-4ACD-AF5B-3C562B118663}" dt="2021-05-12T11:55:47.164" v="1366" actId="26606"/>
          <ac:spMkLst>
            <pc:docMk/>
            <pc:sldMk cId="1990660699" sldId="282"/>
            <ac:spMk id="3" creationId="{ABBD0977-891A-41F0-A3E6-BA9F9C3A1FB5}"/>
          </ac:spMkLst>
        </pc:spChg>
        <pc:spChg chg="add">
          <ac:chgData name="L C" userId="b2ab03cb3a061828" providerId="LiveId" clId="{3CBF1024-F42D-4ACD-AF5B-3C562B118663}" dt="2021-05-12T11:55:47.164" v="1366" actId="26606"/>
          <ac:spMkLst>
            <pc:docMk/>
            <pc:sldMk cId="1990660699" sldId="282"/>
            <ac:spMk id="9" creationId="{A3EFF7B1-6CB7-47D1-AD37-B870CA2B2151}"/>
          </ac:spMkLst>
        </pc:spChg>
        <pc:spChg chg="add">
          <ac:chgData name="L C" userId="b2ab03cb3a061828" providerId="LiveId" clId="{3CBF1024-F42D-4ACD-AF5B-3C562B118663}" dt="2021-05-12T11:55:47.164" v="1366" actId="26606"/>
          <ac:spMkLst>
            <pc:docMk/>
            <pc:sldMk cId="1990660699" sldId="282"/>
            <ac:spMk id="11" creationId="{7FA2962B-21B6-4689-A95D-A8FF6ADE47F1}"/>
          </ac:spMkLst>
        </pc:spChg>
        <pc:spChg chg="add">
          <ac:chgData name="L C" userId="b2ab03cb3a061828" providerId="LiveId" clId="{3CBF1024-F42D-4ACD-AF5B-3C562B118663}" dt="2021-05-12T11:55:47.164" v="1366" actId="26606"/>
          <ac:spMkLst>
            <pc:docMk/>
            <pc:sldMk cId="1990660699" sldId="282"/>
            <ac:spMk id="27" creationId="{A00D2CE1-35C1-46E6-BD59-CEE668BD90F4}"/>
          </ac:spMkLst>
        </pc:spChg>
        <pc:spChg chg="add">
          <ac:chgData name="L C" userId="b2ab03cb3a061828" providerId="LiveId" clId="{3CBF1024-F42D-4ACD-AF5B-3C562B118663}" dt="2021-05-12T11:55:47.164" v="1366" actId="26606"/>
          <ac:spMkLst>
            <pc:docMk/>
            <pc:sldMk cId="1990660699" sldId="282"/>
            <ac:spMk id="35" creationId="{E18403B7-F2C7-4C07-8522-21C31910902C}"/>
          </ac:spMkLst>
        </pc:spChg>
        <pc:grpChg chg="add">
          <ac:chgData name="L C" userId="b2ab03cb3a061828" providerId="LiveId" clId="{3CBF1024-F42D-4ACD-AF5B-3C562B118663}" dt="2021-05-12T11:55:47.164" v="1366" actId="26606"/>
          <ac:grpSpMkLst>
            <pc:docMk/>
            <pc:sldMk cId="1990660699" sldId="282"/>
            <ac:grpSpMk id="13" creationId="{A745280D-ED36-41FE-8EB1-CE597C99CFE8}"/>
          </ac:grpSpMkLst>
        </pc:grpChg>
        <pc:grpChg chg="add">
          <ac:chgData name="L C" userId="b2ab03cb3a061828" providerId="LiveId" clId="{3CBF1024-F42D-4ACD-AF5B-3C562B118663}" dt="2021-05-12T11:55:47.164" v="1366" actId="26606"/>
          <ac:grpSpMkLst>
            <pc:docMk/>
            <pc:sldMk cId="1990660699" sldId="282"/>
            <ac:grpSpMk id="19" creationId="{80E95A5C-1E97-41C3-9DEC-245FF6DEBF1F}"/>
          </ac:grpSpMkLst>
        </pc:grpChg>
        <pc:grpChg chg="add">
          <ac:chgData name="L C" userId="b2ab03cb3a061828" providerId="LiveId" clId="{3CBF1024-F42D-4ACD-AF5B-3C562B118663}" dt="2021-05-12T11:55:47.164" v="1366" actId="26606"/>
          <ac:grpSpMkLst>
            <pc:docMk/>
            <pc:sldMk cId="1990660699" sldId="282"/>
            <ac:grpSpMk id="29" creationId="{A58DCE86-9AE1-46D1-96D6-04B8B3EDF6FA}"/>
          </ac:grpSpMkLst>
        </pc:grpChg>
        <pc:grpChg chg="add">
          <ac:chgData name="L C" userId="b2ab03cb3a061828" providerId="LiveId" clId="{3CBF1024-F42D-4ACD-AF5B-3C562B118663}" dt="2021-05-12T11:55:47.164" v="1366" actId="26606"/>
          <ac:grpSpMkLst>
            <pc:docMk/>
            <pc:sldMk cId="1990660699" sldId="282"/>
            <ac:grpSpMk id="37" creationId="{23B58CC6-A99E-43AF-A467-256F19287FB8}"/>
          </ac:grpSpMkLst>
        </pc:grpChg>
        <pc:graphicFrameChg chg="add mod">
          <ac:chgData name="L C" userId="b2ab03cb3a061828" providerId="LiveId" clId="{3CBF1024-F42D-4ACD-AF5B-3C562B118663}" dt="2021-05-12T11:59:39.110" v="1501"/>
          <ac:graphicFrameMkLst>
            <pc:docMk/>
            <pc:sldMk cId="1990660699" sldId="282"/>
            <ac:graphicFrameMk id="5" creationId="{EAD03935-63AD-47EB-AFFB-174E866C11B9}"/>
          </ac:graphicFrameMkLst>
        </pc:graphicFrameChg>
      </pc:sldChg>
      <pc:sldChg chg="addSp delSp modSp new mod setBg">
        <pc:chgData name="L C" userId="b2ab03cb3a061828" providerId="LiveId" clId="{3CBF1024-F42D-4ACD-AF5B-3C562B118663}" dt="2021-05-12T12:13:44.812" v="2271"/>
        <pc:sldMkLst>
          <pc:docMk/>
          <pc:sldMk cId="2045546167" sldId="283"/>
        </pc:sldMkLst>
        <pc:spChg chg="mod">
          <ac:chgData name="L C" userId="b2ab03cb3a061828" providerId="LiveId" clId="{3CBF1024-F42D-4ACD-AF5B-3C562B118663}" dt="2021-05-12T12:12:41.655" v="2270" actId="26606"/>
          <ac:spMkLst>
            <pc:docMk/>
            <pc:sldMk cId="2045546167" sldId="283"/>
            <ac:spMk id="2" creationId="{FEE41E56-7D01-4550-B601-B1865F7E3EDB}"/>
          </ac:spMkLst>
        </pc:spChg>
        <pc:spChg chg="del mod">
          <ac:chgData name="L C" userId="b2ab03cb3a061828" providerId="LiveId" clId="{3CBF1024-F42D-4ACD-AF5B-3C562B118663}" dt="2021-05-12T12:12:41.655" v="2270" actId="26606"/>
          <ac:spMkLst>
            <pc:docMk/>
            <pc:sldMk cId="2045546167" sldId="283"/>
            <ac:spMk id="3" creationId="{B01E65E2-CB5E-4864-A7CD-0D528F524987}"/>
          </ac:spMkLst>
        </pc:spChg>
        <pc:spChg chg="add">
          <ac:chgData name="L C" userId="b2ab03cb3a061828" providerId="LiveId" clId="{3CBF1024-F42D-4ACD-AF5B-3C562B118663}" dt="2021-05-12T12:12:41.655" v="2270" actId="26606"/>
          <ac:spMkLst>
            <pc:docMk/>
            <pc:sldMk cId="2045546167" sldId="283"/>
            <ac:spMk id="9" creationId="{BACC6370-2D7E-4714-9D71-7542949D7D5D}"/>
          </ac:spMkLst>
        </pc:spChg>
        <pc:spChg chg="add">
          <ac:chgData name="L C" userId="b2ab03cb3a061828" providerId="LiveId" clId="{3CBF1024-F42D-4ACD-AF5B-3C562B118663}" dt="2021-05-12T12:12:41.655" v="2270" actId="26606"/>
          <ac:spMkLst>
            <pc:docMk/>
            <pc:sldMk cId="2045546167" sldId="283"/>
            <ac:spMk id="11" creationId="{256B2C21-A230-48C0-8DF1-C46611373C44}"/>
          </ac:spMkLst>
        </pc:spChg>
        <pc:spChg chg="add">
          <ac:chgData name="L C" userId="b2ab03cb3a061828" providerId="LiveId" clId="{3CBF1024-F42D-4ACD-AF5B-3C562B118663}" dt="2021-05-12T12:12:41.655" v="2270" actId="26606"/>
          <ac:spMkLst>
            <pc:docMk/>
            <pc:sldMk cId="2045546167" sldId="283"/>
            <ac:spMk id="13" creationId="{3847E18C-932D-4C95-AABA-FEC7C9499AD7}"/>
          </ac:spMkLst>
        </pc:spChg>
        <pc:spChg chg="add">
          <ac:chgData name="L C" userId="b2ab03cb3a061828" providerId="LiveId" clId="{3CBF1024-F42D-4ACD-AF5B-3C562B118663}" dt="2021-05-12T12:12:41.655" v="2270" actId="26606"/>
          <ac:spMkLst>
            <pc:docMk/>
            <pc:sldMk cId="2045546167" sldId="283"/>
            <ac:spMk id="15" creationId="{3150CB11-0C61-439E-910F-5787759E72A0}"/>
          </ac:spMkLst>
        </pc:spChg>
        <pc:spChg chg="add">
          <ac:chgData name="L C" userId="b2ab03cb3a061828" providerId="LiveId" clId="{3CBF1024-F42D-4ACD-AF5B-3C562B118663}" dt="2021-05-12T12:12:41.655" v="2270" actId="26606"/>
          <ac:spMkLst>
            <pc:docMk/>
            <pc:sldMk cId="2045546167" sldId="283"/>
            <ac:spMk id="17" creationId="{43F8A58B-5155-44CE-A5FF-7647B47D0A7A}"/>
          </ac:spMkLst>
        </pc:spChg>
        <pc:spChg chg="add">
          <ac:chgData name="L C" userId="b2ab03cb3a061828" providerId="LiveId" clId="{3CBF1024-F42D-4ACD-AF5B-3C562B118663}" dt="2021-05-12T12:12:41.655" v="2270" actId="26606"/>
          <ac:spMkLst>
            <pc:docMk/>
            <pc:sldMk cId="2045546167" sldId="283"/>
            <ac:spMk id="19" creationId="{443F2ACA-E6D6-4028-82DD-F03C262D5DE6}"/>
          </ac:spMkLst>
        </pc:spChg>
        <pc:graphicFrameChg chg="add mod">
          <ac:chgData name="L C" userId="b2ab03cb3a061828" providerId="LiveId" clId="{3CBF1024-F42D-4ACD-AF5B-3C562B118663}" dt="2021-05-12T12:13:44.812" v="2271"/>
          <ac:graphicFrameMkLst>
            <pc:docMk/>
            <pc:sldMk cId="2045546167" sldId="283"/>
            <ac:graphicFrameMk id="5" creationId="{3A661CEB-6876-4097-9172-E1C68BC9F085}"/>
          </ac:graphicFrameMkLst>
        </pc:graphicFrameChg>
      </pc:sldChg>
      <pc:sldChg chg="addSp delSp modSp new mod setBg">
        <pc:chgData name="L C" userId="b2ab03cb3a061828" providerId="LiveId" clId="{3CBF1024-F42D-4ACD-AF5B-3C562B118663}" dt="2021-05-17T10:12:17.559" v="14845"/>
        <pc:sldMkLst>
          <pc:docMk/>
          <pc:sldMk cId="860574117" sldId="284"/>
        </pc:sldMkLst>
        <pc:spChg chg="mod">
          <ac:chgData name="L C" userId="b2ab03cb3a061828" providerId="LiveId" clId="{3CBF1024-F42D-4ACD-AF5B-3C562B118663}" dt="2021-05-17T10:11:16.951" v="14840" actId="26606"/>
          <ac:spMkLst>
            <pc:docMk/>
            <pc:sldMk cId="860574117" sldId="284"/>
            <ac:spMk id="2" creationId="{88532C20-12E7-45AD-9CE4-066C499CACCF}"/>
          </ac:spMkLst>
        </pc:spChg>
        <pc:spChg chg="add del mod">
          <ac:chgData name="L C" userId="b2ab03cb3a061828" providerId="LiveId" clId="{3CBF1024-F42D-4ACD-AF5B-3C562B118663}" dt="2021-05-17T10:11:16.951" v="14840" actId="26606"/>
          <ac:spMkLst>
            <pc:docMk/>
            <pc:sldMk cId="860574117" sldId="284"/>
            <ac:spMk id="3" creationId="{1C324070-3273-4F3D-8E44-951DDB65CABD}"/>
          </ac:spMkLst>
        </pc:spChg>
        <pc:spChg chg="add del">
          <ac:chgData name="L C" userId="b2ab03cb3a061828" providerId="LiveId" clId="{3CBF1024-F42D-4ACD-AF5B-3C562B118663}" dt="2021-05-17T10:11:15.717" v="14837" actId="26606"/>
          <ac:spMkLst>
            <pc:docMk/>
            <pc:sldMk cId="860574117" sldId="284"/>
            <ac:spMk id="9" creationId="{46D6306C-ED4F-4AAE-B4A5-EEA6AFAD726E}"/>
          </ac:spMkLst>
        </pc:spChg>
        <pc:spChg chg="add del">
          <ac:chgData name="L C" userId="b2ab03cb3a061828" providerId="LiveId" clId="{3CBF1024-F42D-4ACD-AF5B-3C562B118663}" dt="2021-05-17T10:11:15.717" v="14837" actId="26606"/>
          <ac:spMkLst>
            <pc:docMk/>
            <pc:sldMk cId="860574117" sldId="284"/>
            <ac:spMk id="11" creationId="{0EC5361D-F897-4856-B945-0455A365EB24}"/>
          </ac:spMkLst>
        </pc:spChg>
        <pc:spChg chg="add del">
          <ac:chgData name="L C" userId="b2ab03cb3a061828" providerId="LiveId" clId="{3CBF1024-F42D-4ACD-AF5B-3C562B118663}" dt="2021-05-17T10:11:15.717" v="14837" actId="26606"/>
          <ac:spMkLst>
            <pc:docMk/>
            <pc:sldMk cId="860574117" sldId="284"/>
            <ac:spMk id="13" creationId="{4508C0C5-2268-42B5-B3C8-4D0899E05F8C}"/>
          </ac:spMkLst>
        </pc:spChg>
        <pc:spChg chg="add del">
          <ac:chgData name="L C" userId="b2ab03cb3a061828" providerId="LiveId" clId="{3CBF1024-F42D-4ACD-AF5B-3C562B118663}" dt="2021-05-17T10:11:15.717" v="14837" actId="26606"/>
          <ac:spMkLst>
            <pc:docMk/>
            <pc:sldMk cId="860574117" sldId="284"/>
            <ac:spMk id="15" creationId="{141ACBDB-38F8-4B34-8183-BD95B4E55A62}"/>
          </ac:spMkLst>
        </pc:spChg>
        <pc:spChg chg="add del">
          <ac:chgData name="L C" userId="b2ab03cb3a061828" providerId="LiveId" clId="{3CBF1024-F42D-4ACD-AF5B-3C562B118663}" dt="2021-05-17T10:11:15.717" v="14837" actId="26606"/>
          <ac:spMkLst>
            <pc:docMk/>
            <pc:sldMk cId="860574117" sldId="284"/>
            <ac:spMk id="17" creationId="{DE00DB52-3455-4E2F-867B-A6D0516E175B}"/>
          </ac:spMkLst>
        </pc:spChg>
        <pc:spChg chg="add del">
          <ac:chgData name="L C" userId="b2ab03cb3a061828" providerId="LiveId" clId="{3CBF1024-F42D-4ACD-AF5B-3C562B118663}" dt="2021-05-17T10:11:15.717" v="14837" actId="26606"/>
          <ac:spMkLst>
            <pc:docMk/>
            <pc:sldMk cId="860574117" sldId="284"/>
            <ac:spMk id="19" creationId="{9E914C83-E0D8-4953-92D5-169D28CB43AE}"/>
          </ac:spMkLst>
        </pc:spChg>
        <pc:spChg chg="add del">
          <ac:chgData name="L C" userId="b2ab03cb3a061828" providerId="LiveId" clId="{3CBF1024-F42D-4ACD-AF5B-3C562B118663}" dt="2021-05-17T10:11:15.717" v="14837" actId="26606"/>
          <ac:spMkLst>
            <pc:docMk/>
            <pc:sldMk cId="860574117" sldId="284"/>
            <ac:spMk id="21" creationId="{3512E083-F550-46AF-8490-767ECFD00CB7}"/>
          </ac:spMkLst>
        </pc:spChg>
        <pc:spChg chg="add del">
          <ac:chgData name="L C" userId="b2ab03cb3a061828" providerId="LiveId" clId="{3CBF1024-F42D-4ACD-AF5B-3C562B118663}" dt="2021-05-17T10:11:16.929" v="14839" actId="26606"/>
          <ac:spMkLst>
            <pc:docMk/>
            <pc:sldMk cId="860574117" sldId="284"/>
            <ac:spMk id="23" creationId="{46D6306C-ED4F-4AAE-B4A5-EEA6AFAD726E}"/>
          </ac:spMkLst>
        </pc:spChg>
        <pc:spChg chg="add del">
          <ac:chgData name="L C" userId="b2ab03cb3a061828" providerId="LiveId" clId="{3CBF1024-F42D-4ACD-AF5B-3C562B118663}" dt="2021-05-17T10:11:16.929" v="14839" actId="26606"/>
          <ac:spMkLst>
            <pc:docMk/>
            <pc:sldMk cId="860574117" sldId="284"/>
            <ac:spMk id="24" creationId="{0EC5361D-F897-4856-B945-0455A365EB24}"/>
          </ac:spMkLst>
        </pc:spChg>
        <pc:spChg chg="add del">
          <ac:chgData name="L C" userId="b2ab03cb3a061828" providerId="LiveId" clId="{3CBF1024-F42D-4ACD-AF5B-3C562B118663}" dt="2021-05-17T10:11:16.929" v="14839" actId="26606"/>
          <ac:spMkLst>
            <pc:docMk/>
            <pc:sldMk cId="860574117" sldId="284"/>
            <ac:spMk id="25" creationId="{4508C0C5-2268-42B5-B3C8-4D0899E05F8C}"/>
          </ac:spMkLst>
        </pc:spChg>
        <pc:spChg chg="add del">
          <ac:chgData name="L C" userId="b2ab03cb3a061828" providerId="LiveId" clId="{3CBF1024-F42D-4ACD-AF5B-3C562B118663}" dt="2021-05-17T10:11:16.929" v="14839" actId="26606"/>
          <ac:spMkLst>
            <pc:docMk/>
            <pc:sldMk cId="860574117" sldId="284"/>
            <ac:spMk id="26" creationId="{141ACBDB-38F8-4B34-8183-BD95B4E55A62}"/>
          </ac:spMkLst>
        </pc:spChg>
        <pc:spChg chg="add del">
          <ac:chgData name="L C" userId="b2ab03cb3a061828" providerId="LiveId" clId="{3CBF1024-F42D-4ACD-AF5B-3C562B118663}" dt="2021-05-17T10:11:16.929" v="14839" actId="26606"/>
          <ac:spMkLst>
            <pc:docMk/>
            <pc:sldMk cId="860574117" sldId="284"/>
            <ac:spMk id="27" creationId="{DE00DB52-3455-4E2F-867B-A6D0516E175B}"/>
          </ac:spMkLst>
        </pc:spChg>
        <pc:spChg chg="add del">
          <ac:chgData name="L C" userId="b2ab03cb3a061828" providerId="LiveId" clId="{3CBF1024-F42D-4ACD-AF5B-3C562B118663}" dt="2021-05-17T10:11:16.929" v="14839" actId="26606"/>
          <ac:spMkLst>
            <pc:docMk/>
            <pc:sldMk cId="860574117" sldId="284"/>
            <ac:spMk id="28" creationId="{9E914C83-E0D8-4953-92D5-169D28CB43AE}"/>
          </ac:spMkLst>
        </pc:spChg>
        <pc:spChg chg="add del">
          <ac:chgData name="L C" userId="b2ab03cb3a061828" providerId="LiveId" clId="{3CBF1024-F42D-4ACD-AF5B-3C562B118663}" dt="2021-05-17T10:11:16.929" v="14839" actId="26606"/>
          <ac:spMkLst>
            <pc:docMk/>
            <pc:sldMk cId="860574117" sldId="284"/>
            <ac:spMk id="29" creationId="{3512E083-F550-46AF-8490-767ECFD00CB7}"/>
          </ac:spMkLst>
        </pc:spChg>
        <pc:spChg chg="add">
          <ac:chgData name="L C" userId="b2ab03cb3a061828" providerId="LiveId" clId="{3CBF1024-F42D-4ACD-AF5B-3C562B118663}" dt="2021-05-17T10:11:16.951" v="14840" actId="26606"/>
          <ac:spMkLst>
            <pc:docMk/>
            <pc:sldMk cId="860574117" sldId="284"/>
            <ac:spMk id="32" creationId="{46D6306C-ED4F-4AAE-B4A5-EEA6AFAD726E}"/>
          </ac:spMkLst>
        </pc:spChg>
        <pc:spChg chg="add">
          <ac:chgData name="L C" userId="b2ab03cb3a061828" providerId="LiveId" clId="{3CBF1024-F42D-4ACD-AF5B-3C562B118663}" dt="2021-05-17T10:11:16.951" v="14840" actId="26606"/>
          <ac:spMkLst>
            <pc:docMk/>
            <pc:sldMk cId="860574117" sldId="284"/>
            <ac:spMk id="33" creationId="{0EC5361D-F897-4856-B945-0455A365EB24}"/>
          </ac:spMkLst>
        </pc:spChg>
        <pc:spChg chg="add">
          <ac:chgData name="L C" userId="b2ab03cb3a061828" providerId="LiveId" clId="{3CBF1024-F42D-4ACD-AF5B-3C562B118663}" dt="2021-05-17T10:11:16.951" v="14840" actId="26606"/>
          <ac:spMkLst>
            <pc:docMk/>
            <pc:sldMk cId="860574117" sldId="284"/>
            <ac:spMk id="34" creationId="{4508C0C5-2268-42B5-B3C8-4D0899E05F8C}"/>
          </ac:spMkLst>
        </pc:spChg>
        <pc:spChg chg="add">
          <ac:chgData name="L C" userId="b2ab03cb3a061828" providerId="LiveId" clId="{3CBF1024-F42D-4ACD-AF5B-3C562B118663}" dt="2021-05-17T10:11:16.951" v="14840" actId="26606"/>
          <ac:spMkLst>
            <pc:docMk/>
            <pc:sldMk cId="860574117" sldId="284"/>
            <ac:spMk id="35" creationId="{141ACBDB-38F8-4B34-8183-BD95B4E55A62}"/>
          </ac:spMkLst>
        </pc:spChg>
        <pc:spChg chg="add">
          <ac:chgData name="L C" userId="b2ab03cb3a061828" providerId="LiveId" clId="{3CBF1024-F42D-4ACD-AF5B-3C562B118663}" dt="2021-05-17T10:11:16.951" v="14840" actId="26606"/>
          <ac:spMkLst>
            <pc:docMk/>
            <pc:sldMk cId="860574117" sldId="284"/>
            <ac:spMk id="36" creationId="{DE00DB52-3455-4E2F-867B-A6D0516E175B}"/>
          </ac:spMkLst>
        </pc:spChg>
        <pc:spChg chg="add">
          <ac:chgData name="L C" userId="b2ab03cb3a061828" providerId="LiveId" clId="{3CBF1024-F42D-4ACD-AF5B-3C562B118663}" dt="2021-05-17T10:11:16.951" v="14840" actId="26606"/>
          <ac:spMkLst>
            <pc:docMk/>
            <pc:sldMk cId="860574117" sldId="284"/>
            <ac:spMk id="37" creationId="{9E914C83-E0D8-4953-92D5-169D28CB43AE}"/>
          </ac:spMkLst>
        </pc:spChg>
        <pc:spChg chg="add">
          <ac:chgData name="L C" userId="b2ab03cb3a061828" providerId="LiveId" clId="{3CBF1024-F42D-4ACD-AF5B-3C562B118663}" dt="2021-05-17T10:11:16.951" v="14840" actId="26606"/>
          <ac:spMkLst>
            <pc:docMk/>
            <pc:sldMk cId="860574117" sldId="284"/>
            <ac:spMk id="38" creationId="{3512E083-F550-46AF-8490-767ECFD00CB7}"/>
          </ac:spMkLst>
        </pc:spChg>
        <pc:graphicFrameChg chg="add del">
          <ac:chgData name="L C" userId="b2ab03cb3a061828" providerId="LiveId" clId="{3CBF1024-F42D-4ACD-AF5B-3C562B118663}" dt="2021-05-17T10:11:15.717" v="14837" actId="26606"/>
          <ac:graphicFrameMkLst>
            <pc:docMk/>
            <pc:sldMk cId="860574117" sldId="284"/>
            <ac:graphicFrameMk id="5" creationId="{154C45DC-29B7-48FD-8EC1-DAD9B212DED9}"/>
          </ac:graphicFrameMkLst>
        </pc:graphicFrameChg>
        <pc:graphicFrameChg chg="add del">
          <ac:chgData name="L C" userId="b2ab03cb3a061828" providerId="LiveId" clId="{3CBF1024-F42D-4ACD-AF5B-3C562B118663}" dt="2021-05-17T10:11:16.929" v="14839" actId="26606"/>
          <ac:graphicFrameMkLst>
            <pc:docMk/>
            <pc:sldMk cId="860574117" sldId="284"/>
            <ac:graphicFrameMk id="30" creationId="{DC096057-34DD-4B2E-8FD5-9D66743068E1}"/>
          </ac:graphicFrameMkLst>
        </pc:graphicFrameChg>
        <pc:graphicFrameChg chg="add mod">
          <ac:chgData name="L C" userId="b2ab03cb3a061828" providerId="LiveId" clId="{3CBF1024-F42D-4ACD-AF5B-3C562B118663}" dt="2021-05-17T10:12:17.559" v="14845"/>
          <ac:graphicFrameMkLst>
            <pc:docMk/>
            <pc:sldMk cId="860574117" sldId="284"/>
            <ac:graphicFrameMk id="39" creationId="{154C45DC-29B7-48FD-8EC1-DAD9B212DED9}"/>
          </ac:graphicFrameMkLst>
        </pc:graphicFrameChg>
      </pc:sldChg>
      <pc:sldChg chg="addSp delSp modSp new mod ord setBg modNotesTx">
        <pc:chgData name="L C" userId="b2ab03cb3a061828" providerId="LiveId" clId="{3CBF1024-F42D-4ACD-AF5B-3C562B118663}" dt="2021-05-20T08:19:57.447" v="23984" actId="20577"/>
        <pc:sldMkLst>
          <pc:docMk/>
          <pc:sldMk cId="580960335" sldId="285"/>
        </pc:sldMkLst>
        <pc:spChg chg="mod ord">
          <ac:chgData name="L C" userId="b2ab03cb3a061828" providerId="LiveId" clId="{3CBF1024-F42D-4ACD-AF5B-3C562B118663}" dt="2021-05-17T07:40:57.913" v="9428" actId="26606"/>
          <ac:spMkLst>
            <pc:docMk/>
            <pc:sldMk cId="580960335" sldId="285"/>
            <ac:spMk id="2" creationId="{F4C56849-91C5-4E6D-B270-AB50F0D30BB8}"/>
          </ac:spMkLst>
        </pc:spChg>
        <pc:spChg chg="del">
          <ac:chgData name="L C" userId="b2ab03cb3a061828" providerId="LiveId" clId="{3CBF1024-F42D-4ACD-AF5B-3C562B118663}" dt="2021-05-14T02:34:50.072" v="2305"/>
          <ac:spMkLst>
            <pc:docMk/>
            <pc:sldMk cId="580960335" sldId="285"/>
            <ac:spMk id="3" creationId="{9B628689-06D2-4C77-B6F4-7975129A39D4}"/>
          </ac:spMkLst>
        </pc:spChg>
        <pc:spChg chg="add mod">
          <ac:chgData name="L C" userId="b2ab03cb3a061828" providerId="LiveId" clId="{3CBF1024-F42D-4ACD-AF5B-3C562B118663}" dt="2021-05-17T07:41:29.363" v="9456"/>
          <ac:spMkLst>
            <pc:docMk/>
            <pc:sldMk cId="580960335" sldId="285"/>
            <ac:spMk id="4" creationId="{A63AAB8B-41B9-4CD1-AFB4-4B2954F7EC26}"/>
          </ac:spMkLst>
        </pc:spChg>
        <pc:spChg chg="add del">
          <ac:chgData name="L C" userId="b2ab03cb3a061828" providerId="LiveId" clId="{3CBF1024-F42D-4ACD-AF5B-3C562B118663}" dt="2021-05-17T07:40:57.913" v="9428" actId="26606"/>
          <ac:spMkLst>
            <pc:docMk/>
            <pc:sldMk cId="580960335" sldId="285"/>
            <ac:spMk id="71" creationId="{F0DCC097-1DB8-4B6D-85D0-6FBA0E1CA4BA}"/>
          </ac:spMkLst>
        </pc:spChg>
        <pc:spChg chg="add del">
          <ac:chgData name="L C" userId="b2ab03cb3a061828" providerId="LiveId" clId="{3CBF1024-F42D-4ACD-AF5B-3C562B118663}" dt="2021-05-17T07:40:57.913" v="9428" actId="26606"/>
          <ac:spMkLst>
            <pc:docMk/>
            <pc:sldMk cId="580960335" sldId="285"/>
            <ac:spMk id="73" creationId="{E0B58608-23C8-4441-994D-C6823EEE1DB7}"/>
          </ac:spMkLst>
        </pc:spChg>
        <pc:spChg chg="add del">
          <ac:chgData name="L C" userId="b2ab03cb3a061828" providerId="LiveId" clId="{3CBF1024-F42D-4ACD-AF5B-3C562B118663}" dt="2021-05-17T07:40:53.694" v="9425" actId="26606"/>
          <ac:spMkLst>
            <pc:docMk/>
            <pc:sldMk cId="580960335" sldId="285"/>
            <ac:spMk id="135" creationId="{8FC9BE17-9A7B-462D-AE50-3D8777387304}"/>
          </ac:spMkLst>
        </pc:spChg>
        <pc:spChg chg="add del">
          <ac:chgData name="L C" userId="b2ab03cb3a061828" providerId="LiveId" clId="{3CBF1024-F42D-4ACD-AF5B-3C562B118663}" dt="2021-05-17T07:40:53.694" v="9425" actId="26606"/>
          <ac:spMkLst>
            <pc:docMk/>
            <pc:sldMk cId="580960335" sldId="285"/>
            <ac:spMk id="137" creationId="{3EBE8569-6AEC-4B8C-8D53-2DE337CDBA65}"/>
          </ac:spMkLst>
        </pc:spChg>
        <pc:spChg chg="add del">
          <ac:chgData name="L C" userId="b2ab03cb3a061828" providerId="LiveId" clId="{3CBF1024-F42D-4ACD-AF5B-3C562B118663}" dt="2021-05-17T07:40:53.694" v="9425" actId="26606"/>
          <ac:spMkLst>
            <pc:docMk/>
            <pc:sldMk cId="580960335" sldId="285"/>
            <ac:spMk id="139" creationId="{55D4142C-5077-457F-A6AD-3FECFDB39685}"/>
          </ac:spMkLst>
        </pc:spChg>
        <pc:spChg chg="add del">
          <ac:chgData name="L C" userId="b2ab03cb3a061828" providerId="LiveId" clId="{3CBF1024-F42D-4ACD-AF5B-3C562B118663}" dt="2021-05-17T07:40:53.694" v="9425" actId="26606"/>
          <ac:spMkLst>
            <pc:docMk/>
            <pc:sldMk cId="580960335" sldId="285"/>
            <ac:spMk id="141" creationId="{7A5F0580-5EE9-419F-96EE-B6529EF6E7D0}"/>
          </ac:spMkLst>
        </pc:spChg>
        <pc:spChg chg="add del">
          <ac:chgData name="L C" userId="b2ab03cb3a061828" providerId="LiveId" clId="{3CBF1024-F42D-4ACD-AF5B-3C562B118663}" dt="2021-05-17T07:40:57.868" v="9427" actId="26606"/>
          <ac:spMkLst>
            <pc:docMk/>
            <pc:sldMk cId="580960335" sldId="285"/>
            <ac:spMk id="1028" creationId="{5E39A796-BE83-48B1-B33F-35C4A32AAB57}"/>
          </ac:spMkLst>
        </pc:spChg>
        <pc:spChg chg="add del">
          <ac:chgData name="L C" userId="b2ab03cb3a061828" providerId="LiveId" clId="{3CBF1024-F42D-4ACD-AF5B-3C562B118663}" dt="2021-05-17T07:40:57.868" v="9427" actId="26606"/>
          <ac:spMkLst>
            <pc:docMk/>
            <pc:sldMk cId="580960335" sldId="285"/>
            <ac:spMk id="1029" creationId="{72F84B47-E267-4194-8194-831DB7B5547F}"/>
          </ac:spMkLst>
        </pc:spChg>
        <pc:spChg chg="add">
          <ac:chgData name="L C" userId="b2ab03cb3a061828" providerId="LiveId" clId="{3CBF1024-F42D-4ACD-AF5B-3C562B118663}" dt="2021-05-17T07:40:57.913" v="9428" actId="26606"/>
          <ac:spMkLst>
            <pc:docMk/>
            <pc:sldMk cId="580960335" sldId="285"/>
            <ac:spMk id="1031" creationId="{8FC9BE17-9A7B-462D-AE50-3D8777387304}"/>
          </ac:spMkLst>
        </pc:spChg>
        <pc:spChg chg="add">
          <ac:chgData name="L C" userId="b2ab03cb3a061828" providerId="LiveId" clId="{3CBF1024-F42D-4ACD-AF5B-3C562B118663}" dt="2021-05-17T07:40:57.913" v="9428" actId="26606"/>
          <ac:spMkLst>
            <pc:docMk/>
            <pc:sldMk cId="580960335" sldId="285"/>
            <ac:spMk id="1032" creationId="{3EBE8569-6AEC-4B8C-8D53-2DE337CDBA65}"/>
          </ac:spMkLst>
        </pc:spChg>
        <pc:spChg chg="add">
          <ac:chgData name="L C" userId="b2ab03cb3a061828" providerId="LiveId" clId="{3CBF1024-F42D-4ACD-AF5B-3C562B118663}" dt="2021-05-17T07:40:57.913" v="9428" actId="26606"/>
          <ac:spMkLst>
            <pc:docMk/>
            <pc:sldMk cId="580960335" sldId="285"/>
            <ac:spMk id="1033" creationId="{55D4142C-5077-457F-A6AD-3FECFDB39685}"/>
          </ac:spMkLst>
        </pc:spChg>
        <pc:spChg chg="add">
          <ac:chgData name="L C" userId="b2ab03cb3a061828" providerId="LiveId" clId="{3CBF1024-F42D-4ACD-AF5B-3C562B118663}" dt="2021-05-17T07:40:57.913" v="9428" actId="26606"/>
          <ac:spMkLst>
            <pc:docMk/>
            <pc:sldMk cId="580960335" sldId="285"/>
            <ac:spMk id="1034" creationId="{7A5F0580-5EE9-419F-96EE-B6529EF6E7D0}"/>
          </ac:spMkLst>
        </pc:spChg>
        <pc:picChg chg="add mod ord">
          <ac:chgData name="L C" userId="b2ab03cb3a061828" providerId="LiveId" clId="{3CBF1024-F42D-4ACD-AF5B-3C562B118663}" dt="2021-05-17T07:40:57.913" v="9428" actId="26606"/>
          <ac:picMkLst>
            <pc:docMk/>
            <pc:sldMk cId="580960335" sldId="285"/>
            <ac:picMk id="1026" creationId="{4B197778-9DCF-49F4-A5B7-68914CDC3CEB}"/>
          </ac:picMkLst>
        </pc:picChg>
      </pc:sldChg>
      <pc:sldChg chg="modSp new del mod">
        <pc:chgData name="L C" userId="b2ab03cb3a061828" providerId="LiveId" clId="{3CBF1024-F42D-4ACD-AF5B-3C562B118663}" dt="2021-05-17T10:12:27.656" v="14846" actId="47"/>
        <pc:sldMkLst>
          <pc:docMk/>
          <pc:sldMk cId="1775934730" sldId="286"/>
        </pc:sldMkLst>
        <pc:spChg chg="mod">
          <ac:chgData name="L C" userId="b2ab03cb3a061828" providerId="LiveId" clId="{3CBF1024-F42D-4ACD-AF5B-3C562B118663}" dt="2021-05-17T03:48:23.719" v="3657"/>
          <ac:spMkLst>
            <pc:docMk/>
            <pc:sldMk cId="1775934730" sldId="286"/>
            <ac:spMk id="2" creationId="{A45BBCA7-5010-4EFA-9F42-03801B1A60AF}"/>
          </ac:spMkLst>
        </pc:spChg>
        <pc:spChg chg="mod">
          <ac:chgData name="L C" userId="b2ab03cb3a061828" providerId="LiveId" clId="{3CBF1024-F42D-4ACD-AF5B-3C562B118663}" dt="2021-05-17T03:49:05.803" v="3831"/>
          <ac:spMkLst>
            <pc:docMk/>
            <pc:sldMk cId="1775934730" sldId="286"/>
            <ac:spMk id="3" creationId="{7C5E1214-63DD-415A-8A2C-12C5A1CAD514}"/>
          </ac:spMkLst>
        </pc:spChg>
      </pc:sldChg>
      <pc:sldChg chg="addSp delSp modSp new mod setBg">
        <pc:chgData name="L C" userId="b2ab03cb3a061828" providerId="LiveId" clId="{3CBF1024-F42D-4ACD-AF5B-3C562B118663}" dt="2021-05-17T10:13:34.295" v="14847" actId="26606"/>
        <pc:sldMkLst>
          <pc:docMk/>
          <pc:sldMk cId="37781544" sldId="287"/>
        </pc:sldMkLst>
        <pc:spChg chg="mod">
          <ac:chgData name="L C" userId="b2ab03cb3a061828" providerId="LiveId" clId="{3CBF1024-F42D-4ACD-AF5B-3C562B118663}" dt="2021-05-17T10:13:34.295" v="14847" actId="26606"/>
          <ac:spMkLst>
            <pc:docMk/>
            <pc:sldMk cId="37781544" sldId="287"/>
            <ac:spMk id="2" creationId="{90577002-2136-4503-B66D-09366FD61BB7}"/>
          </ac:spMkLst>
        </pc:spChg>
        <pc:spChg chg="del mod">
          <ac:chgData name="L C" userId="b2ab03cb3a061828" providerId="LiveId" clId="{3CBF1024-F42D-4ACD-AF5B-3C562B118663}" dt="2021-05-17T10:13:34.295" v="14847" actId="26606"/>
          <ac:spMkLst>
            <pc:docMk/>
            <pc:sldMk cId="37781544" sldId="287"/>
            <ac:spMk id="3" creationId="{ED3FA167-173D-4D2A-BCFC-DC8A8E0E4177}"/>
          </ac:spMkLst>
        </pc:spChg>
        <pc:spChg chg="add">
          <ac:chgData name="L C" userId="b2ab03cb3a061828" providerId="LiveId" clId="{3CBF1024-F42D-4ACD-AF5B-3C562B118663}" dt="2021-05-17T10:13:34.295" v="14847" actId="26606"/>
          <ac:spMkLst>
            <pc:docMk/>
            <pc:sldMk cId="37781544" sldId="287"/>
            <ac:spMk id="10" creationId="{2B566528-1B12-4246-9431-5C2D7D081168}"/>
          </ac:spMkLst>
        </pc:spChg>
        <pc:spChg chg="add">
          <ac:chgData name="L C" userId="b2ab03cb3a061828" providerId="LiveId" clId="{3CBF1024-F42D-4ACD-AF5B-3C562B118663}" dt="2021-05-17T10:13:34.295" v="14847" actId="26606"/>
          <ac:spMkLst>
            <pc:docMk/>
            <pc:sldMk cId="37781544" sldId="287"/>
            <ac:spMk id="16" creationId="{D3F51FEB-38FB-4F6C-9F7B-2F2AFAB65463}"/>
          </ac:spMkLst>
        </pc:spChg>
        <pc:spChg chg="add">
          <ac:chgData name="L C" userId="b2ab03cb3a061828" providerId="LiveId" clId="{3CBF1024-F42D-4ACD-AF5B-3C562B118663}" dt="2021-05-17T10:13:34.295" v="14847" actId="26606"/>
          <ac:spMkLst>
            <pc:docMk/>
            <pc:sldMk cId="37781544" sldId="287"/>
            <ac:spMk id="18" creationId="{1E547BA6-BAE0-43BB-A7CA-60F69CE252F0}"/>
          </ac:spMkLst>
        </pc:spChg>
        <pc:grpChg chg="add">
          <ac:chgData name="L C" userId="b2ab03cb3a061828" providerId="LiveId" clId="{3CBF1024-F42D-4ACD-AF5B-3C562B118663}" dt="2021-05-17T10:13:34.295" v="14847" actId="26606"/>
          <ac:grpSpMkLst>
            <pc:docMk/>
            <pc:sldMk cId="37781544" sldId="287"/>
            <ac:grpSpMk id="12" creationId="{07EAA094-9CF6-4695-958A-33D9BCAA9474}"/>
          </ac:grpSpMkLst>
        </pc:grpChg>
        <pc:graphicFrameChg chg="add">
          <ac:chgData name="L C" userId="b2ab03cb3a061828" providerId="LiveId" clId="{3CBF1024-F42D-4ACD-AF5B-3C562B118663}" dt="2021-05-17T10:13:34.295" v="14847" actId="26606"/>
          <ac:graphicFrameMkLst>
            <pc:docMk/>
            <pc:sldMk cId="37781544" sldId="287"/>
            <ac:graphicFrameMk id="5" creationId="{D328C14C-7C6A-4331-A107-25C19BA77A28}"/>
          </ac:graphicFrameMkLst>
        </pc:graphicFrameChg>
        <pc:picChg chg="add">
          <ac:chgData name="L C" userId="b2ab03cb3a061828" providerId="LiveId" clId="{3CBF1024-F42D-4ACD-AF5B-3C562B118663}" dt="2021-05-17T10:13:34.295" v="14847" actId="26606"/>
          <ac:picMkLst>
            <pc:docMk/>
            <pc:sldMk cId="37781544" sldId="287"/>
            <ac:picMk id="6" creationId="{4A0D96BC-C26F-4000-8177-D16BE1967F72}"/>
          </ac:picMkLst>
        </pc:picChg>
      </pc:sldChg>
      <pc:sldChg chg="addSp delSp modSp new mod setBg">
        <pc:chgData name="L C" userId="b2ab03cb3a061828" providerId="LiveId" clId="{3CBF1024-F42D-4ACD-AF5B-3C562B118663}" dt="2021-05-17T10:13:54.805" v="14848" actId="26606"/>
        <pc:sldMkLst>
          <pc:docMk/>
          <pc:sldMk cId="2656310223" sldId="288"/>
        </pc:sldMkLst>
        <pc:spChg chg="mod">
          <ac:chgData name="L C" userId="b2ab03cb3a061828" providerId="LiveId" clId="{3CBF1024-F42D-4ACD-AF5B-3C562B118663}" dt="2021-05-17T10:13:54.805" v="14848" actId="26606"/>
          <ac:spMkLst>
            <pc:docMk/>
            <pc:sldMk cId="2656310223" sldId="288"/>
            <ac:spMk id="2" creationId="{F7F8E184-5A37-4D6E-8165-8BB8D26BE4D8}"/>
          </ac:spMkLst>
        </pc:spChg>
        <pc:spChg chg="del mod">
          <ac:chgData name="L C" userId="b2ab03cb3a061828" providerId="LiveId" clId="{3CBF1024-F42D-4ACD-AF5B-3C562B118663}" dt="2021-05-17T10:13:54.805" v="14848" actId="26606"/>
          <ac:spMkLst>
            <pc:docMk/>
            <pc:sldMk cId="2656310223" sldId="288"/>
            <ac:spMk id="3" creationId="{1F56BF7F-5383-4AAF-850E-02674566A19B}"/>
          </ac:spMkLst>
        </pc:spChg>
        <pc:spChg chg="add">
          <ac:chgData name="L C" userId="b2ab03cb3a061828" providerId="LiveId" clId="{3CBF1024-F42D-4ACD-AF5B-3C562B118663}" dt="2021-05-17T10:13:54.805" v="14848" actId="26606"/>
          <ac:spMkLst>
            <pc:docMk/>
            <pc:sldMk cId="2656310223" sldId="288"/>
            <ac:spMk id="10" creationId="{2B566528-1B12-4246-9431-5C2D7D081168}"/>
          </ac:spMkLst>
        </pc:spChg>
        <pc:spChg chg="add">
          <ac:chgData name="L C" userId="b2ab03cb3a061828" providerId="LiveId" clId="{3CBF1024-F42D-4ACD-AF5B-3C562B118663}" dt="2021-05-17T10:13:54.805" v="14848" actId="26606"/>
          <ac:spMkLst>
            <pc:docMk/>
            <pc:sldMk cId="2656310223" sldId="288"/>
            <ac:spMk id="16" creationId="{D3F51FEB-38FB-4F6C-9F7B-2F2AFAB65463}"/>
          </ac:spMkLst>
        </pc:spChg>
        <pc:spChg chg="add">
          <ac:chgData name="L C" userId="b2ab03cb3a061828" providerId="LiveId" clId="{3CBF1024-F42D-4ACD-AF5B-3C562B118663}" dt="2021-05-17T10:13:54.805" v="14848" actId="26606"/>
          <ac:spMkLst>
            <pc:docMk/>
            <pc:sldMk cId="2656310223" sldId="288"/>
            <ac:spMk id="18" creationId="{1E547BA6-BAE0-43BB-A7CA-60F69CE252F0}"/>
          </ac:spMkLst>
        </pc:spChg>
        <pc:grpChg chg="add">
          <ac:chgData name="L C" userId="b2ab03cb3a061828" providerId="LiveId" clId="{3CBF1024-F42D-4ACD-AF5B-3C562B118663}" dt="2021-05-17T10:13:54.805" v="14848" actId="26606"/>
          <ac:grpSpMkLst>
            <pc:docMk/>
            <pc:sldMk cId="2656310223" sldId="288"/>
            <ac:grpSpMk id="12" creationId="{07EAA094-9CF6-4695-958A-33D9BCAA9474}"/>
          </ac:grpSpMkLst>
        </pc:grpChg>
        <pc:graphicFrameChg chg="add">
          <ac:chgData name="L C" userId="b2ab03cb3a061828" providerId="LiveId" clId="{3CBF1024-F42D-4ACD-AF5B-3C562B118663}" dt="2021-05-17T10:13:54.805" v="14848" actId="26606"/>
          <ac:graphicFrameMkLst>
            <pc:docMk/>
            <pc:sldMk cId="2656310223" sldId="288"/>
            <ac:graphicFrameMk id="5" creationId="{D865028B-BDF5-4A2E-BFF9-E3CBADC9481F}"/>
          </ac:graphicFrameMkLst>
        </pc:graphicFrameChg>
        <pc:picChg chg="add">
          <ac:chgData name="L C" userId="b2ab03cb3a061828" providerId="LiveId" clId="{3CBF1024-F42D-4ACD-AF5B-3C562B118663}" dt="2021-05-17T10:13:54.805" v="14848" actId="26606"/>
          <ac:picMkLst>
            <pc:docMk/>
            <pc:sldMk cId="2656310223" sldId="288"/>
            <ac:picMk id="6" creationId="{CD9531D7-B895-453C-80B1-0CC77CCDB0E3}"/>
          </ac:picMkLst>
        </pc:picChg>
      </pc:sldChg>
      <pc:sldChg chg="addSp delSp modSp new mod setBg">
        <pc:chgData name="L C" userId="b2ab03cb3a061828" providerId="LiveId" clId="{3CBF1024-F42D-4ACD-AF5B-3C562B118663}" dt="2021-05-17T10:14:44.189" v="14859" actId="26606"/>
        <pc:sldMkLst>
          <pc:docMk/>
          <pc:sldMk cId="3422895962" sldId="289"/>
        </pc:sldMkLst>
        <pc:spChg chg="mod">
          <ac:chgData name="L C" userId="b2ab03cb3a061828" providerId="LiveId" clId="{3CBF1024-F42D-4ACD-AF5B-3C562B118663}" dt="2021-05-17T10:14:22.732" v="14857" actId="26606"/>
          <ac:spMkLst>
            <pc:docMk/>
            <pc:sldMk cId="3422895962" sldId="289"/>
            <ac:spMk id="2" creationId="{0EE891BE-B498-4C9C-81C0-19D0411E9BD4}"/>
          </ac:spMkLst>
        </pc:spChg>
        <pc:spChg chg="add del mod">
          <ac:chgData name="L C" userId="b2ab03cb3a061828" providerId="LiveId" clId="{3CBF1024-F42D-4ACD-AF5B-3C562B118663}" dt="2021-05-17T10:14:22.732" v="14857" actId="26606"/>
          <ac:spMkLst>
            <pc:docMk/>
            <pc:sldMk cId="3422895962" sldId="289"/>
            <ac:spMk id="3" creationId="{C2063857-6788-4C41-8223-882EB04731E7}"/>
          </ac:spMkLst>
        </pc:spChg>
        <pc:spChg chg="add del">
          <ac:chgData name="L C" userId="b2ab03cb3a061828" providerId="LiveId" clId="{3CBF1024-F42D-4ACD-AF5B-3C562B118663}" dt="2021-05-17T10:14:15.197" v="14850" actId="26606"/>
          <ac:spMkLst>
            <pc:docMk/>
            <pc:sldMk cId="3422895962" sldId="289"/>
            <ac:spMk id="10" creationId="{2B566528-1B12-4246-9431-5C2D7D081168}"/>
          </ac:spMkLst>
        </pc:spChg>
        <pc:spChg chg="add del">
          <ac:chgData name="L C" userId="b2ab03cb3a061828" providerId="LiveId" clId="{3CBF1024-F42D-4ACD-AF5B-3C562B118663}" dt="2021-05-17T10:14:15.197" v="14850" actId="26606"/>
          <ac:spMkLst>
            <pc:docMk/>
            <pc:sldMk cId="3422895962" sldId="289"/>
            <ac:spMk id="16" creationId="{D3F51FEB-38FB-4F6C-9F7B-2F2AFAB65463}"/>
          </ac:spMkLst>
        </pc:spChg>
        <pc:spChg chg="add del">
          <ac:chgData name="L C" userId="b2ab03cb3a061828" providerId="LiveId" clId="{3CBF1024-F42D-4ACD-AF5B-3C562B118663}" dt="2021-05-17T10:14:15.197" v="14850" actId="26606"/>
          <ac:spMkLst>
            <pc:docMk/>
            <pc:sldMk cId="3422895962" sldId="289"/>
            <ac:spMk id="18" creationId="{1E547BA6-BAE0-43BB-A7CA-60F69CE252F0}"/>
          </ac:spMkLst>
        </pc:spChg>
        <pc:spChg chg="add del">
          <ac:chgData name="L C" userId="b2ab03cb3a061828" providerId="LiveId" clId="{3CBF1024-F42D-4ACD-AF5B-3C562B118663}" dt="2021-05-17T10:14:17.022" v="14852" actId="26606"/>
          <ac:spMkLst>
            <pc:docMk/>
            <pc:sldMk cId="3422895962" sldId="289"/>
            <ac:spMk id="20" creationId="{2B566528-1B12-4246-9431-5C2D7D081168}"/>
          </ac:spMkLst>
        </pc:spChg>
        <pc:spChg chg="add del">
          <ac:chgData name="L C" userId="b2ab03cb3a061828" providerId="LiveId" clId="{3CBF1024-F42D-4ACD-AF5B-3C562B118663}" dt="2021-05-17T10:14:17.022" v="14852" actId="26606"/>
          <ac:spMkLst>
            <pc:docMk/>
            <pc:sldMk cId="3422895962" sldId="289"/>
            <ac:spMk id="21" creationId="{D3F51FEB-38FB-4F6C-9F7B-2F2AFAB65463}"/>
          </ac:spMkLst>
        </pc:spChg>
        <pc:spChg chg="add del">
          <ac:chgData name="L C" userId="b2ab03cb3a061828" providerId="LiveId" clId="{3CBF1024-F42D-4ACD-AF5B-3C562B118663}" dt="2021-05-17T10:14:17.022" v="14852" actId="26606"/>
          <ac:spMkLst>
            <pc:docMk/>
            <pc:sldMk cId="3422895962" sldId="289"/>
            <ac:spMk id="22" creationId="{1E547BA6-BAE0-43BB-A7CA-60F69CE252F0}"/>
          </ac:spMkLst>
        </pc:spChg>
        <pc:spChg chg="add del">
          <ac:chgData name="L C" userId="b2ab03cb3a061828" providerId="LiveId" clId="{3CBF1024-F42D-4ACD-AF5B-3C562B118663}" dt="2021-05-17T10:14:19.245" v="14854" actId="26606"/>
          <ac:spMkLst>
            <pc:docMk/>
            <pc:sldMk cId="3422895962" sldId="289"/>
            <ac:spMk id="29" creationId="{2B566528-1B12-4246-9431-5C2D7D081168}"/>
          </ac:spMkLst>
        </pc:spChg>
        <pc:spChg chg="add del">
          <ac:chgData name="L C" userId="b2ab03cb3a061828" providerId="LiveId" clId="{3CBF1024-F42D-4ACD-AF5B-3C562B118663}" dt="2021-05-17T10:14:19.245" v="14854" actId="26606"/>
          <ac:spMkLst>
            <pc:docMk/>
            <pc:sldMk cId="3422895962" sldId="289"/>
            <ac:spMk id="31" creationId="{D3F51FEB-38FB-4F6C-9F7B-2F2AFAB65463}"/>
          </ac:spMkLst>
        </pc:spChg>
        <pc:spChg chg="add del">
          <ac:chgData name="L C" userId="b2ab03cb3a061828" providerId="LiveId" clId="{3CBF1024-F42D-4ACD-AF5B-3C562B118663}" dt="2021-05-17T10:14:19.245" v="14854" actId="26606"/>
          <ac:spMkLst>
            <pc:docMk/>
            <pc:sldMk cId="3422895962" sldId="289"/>
            <ac:spMk id="32" creationId="{1E547BA6-BAE0-43BB-A7CA-60F69CE252F0}"/>
          </ac:spMkLst>
        </pc:spChg>
        <pc:spChg chg="add del">
          <ac:chgData name="L C" userId="b2ab03cb3a061828" providerId="LiveId" clId="{3CBF1024-F42D-4ACD-AF5B-3C562B118663}" dt="2021-05-17T10:14:22.677" v="14856" actId="26606"/>
          <ac:spMkLst>
            <pc:docMk/>
            <pc:sldMk cId="3422895962" sldId="289"/>
            <ac:spMk id="35" creationId="{2B566528-1B12-4246-9431-5C2D7D081168}"/>
          </ac:spMkLst>
        </pc:spChg>
        <pc:spChg chg="add del">
          <ac:chgData name="L C" userId="b2ab03cb3a061828" providerId="LiveId" clId="{3CBF1024-F42D-4ACD-AF5B-3C562B118663}" dt="2021-05-17T10:14:22.677" v="14856" actId="26606"/>
          <ac:spMkLst>
            <pc:docMk/>
            <pc:sldMk cId="3422895962" sldId="289"/>
            <ac:spMk id="36" creationId="{D3F51FEB-38FB-4F6C-9F7B-2F2AFAB65463}"/>
          </ac:spMkLst>
        </pc:spChg>
        <pc:spChg chg="add del">
          <ac:chgData name="L C" userId="b2ab03cb3a061828" providerId="LiveId" clId="{3CBF1024-F42D-4ACD-AF5B-3C562B118663}" dt="2021-05-17T10:14:22.677" v="14856" actId="26606"/>
          <ac:spMkLst>
            <pc:docMk/>
            <pc:sldMk cId="3422895962" sldId="289"/>
            <ac:spMk id="37" creationId="{1E547BA6-BAE0-43BB-A7CA-60F69CE252F0}"/>
          </ac:spMkLst>
        </pc:spChg>
        <pc:spChg chg="add del">
          <ac:chgData name="L C" userId="b2ab03cb3a061828" providerId="LiveId" clId="{3CBF1024-F42D-4ACD-AF5B-3C562B118663}" dt="2021-05-17T10:14:44.189" v="14859" actId="26606"/>
          <ac:spMkLst>
            <pc:docMk/>
            <pc:sldMk cId="3422895962" sldId="289"/>
            <ac:spMk id="44" creationId="{2B566528-1B12-4246-9431-5C2D7D081168}"/>
          </ac:spMkLst>
        </pc:spChg>
        <pc:spChg chg="add del">
          <ac:chgData name="L C" userId="b2ab03cb3a061828" providerId="LiveId" clId="{3CBF1024-F42D-4ACD-AF5B-3C562B118663}" dt="2021-05-17T10:14:44.189" v="14859" actId="26606"/>
          <ac:spMkLst>
            <pc:docMk/>
            <pc:sldMk cId="3422895962" sldId="289"/>
            <ac:spMk id="46" creationId="{D3F51FEB-38FB-4F6C-9F7B-2F2AFAB65463}"/>
          </ac:spMkLst>
        </pc:spChg>
        <pc:spChg chg="add del">
          <ac:chgData name="L C" userId="b2ab03cb3a061828" providerId="LiveId" clId="{3CBF1024-F42D-4ACD-AF5B-3C562B118663}" dt="2021-05-17T10:14:44.189" v="14859" actId="26606"/>
          <ac:spMkLst>
            <pc:docMk/>
            <pc:sldMk cId="3422895962" sldId="289"/>
            <ac:spMk id="47" creationId="{1E547BA6-BAE0-43BB-A7CA-60F69CE252F0}"/>
          </ac:spMkLst>
        </pc:spChg>
        <pc:spChg chg="add del">
          <ac:chgData name="L C" userId="b2ab03cb3a061828" providerId="LiveId" clId="{3CBF1024-F42D-4ACD-AF5B-3C562B118663}" dt="2021-05-17T10:14:44.189" v="14859" actId="26606"/>
          <ac:spMkLst>
            <pc:docMk/>
            <pc:sldMk cId="3422895962" sldId="289"/>
            <ac:spMk id="53" creationId="{2B566528-1B12-4246-9431-5C2D7D081168}"/>
          </ac:spMkLst>
        </pc:spChg>
        <pc:spChg chg="add del">
          <ac:chgData name="L C" userId="b2ab03cb3a061828" providerId="LiveId" clId="{3CBF1024-F42D-4ACD-AF5B-3C562B118663}" dt="2021-05-17T10:14:44.189" v="14859" actId="26606"/>
          <ac:spMkLst>
            <pc:docMk/>
            <pc:sldMk cId="3422895962" sldId="289"/>
            <ac:spMk id="59" creationId="{D3F51FEB-38FB-4F6C-9F7B-2F2AFAB65463}"/>
          </ac:spMkLst>
        </pc:spChg>
        <pc:spChg chg="add del">
          <ac:chgData name="L C" userId="b2ab03cb3a061828" providerId="LiveId" clId="{3CBF1024-F42D-4ACD-AF5B-3C562B118663}" dt="2021-05-17T10:14:44.189" v="14859" actId="26606"/>
          <ac:spMkLst>
            <pc:docMk/>
            <pc:sldMk cId="3422895962" sldId="289"/>
            <ac:spMk id="61" creationId="{1E547BA6-BAE0-43BB-A7CA-60F69CE252F0}"/>
          </ac:spMkLst>
        </pc:spChg>
        <pc:grpChg chg="add del">
          <ac:chgData name="L C" userId="b2ab03cb3a061828" providerId="LiveId" clId="{3CBF1024-F42D-4ACD-AF5B-3C562B118663}" dt="2021-05-17T10:14:15.197" v="14850" actId="26606"/>
          <ac:grpSpMkLst>
            <pc:docMk/>
            <pc:sldMk cId="3422895962" sldId="289"/>
            <ac:grpSpMk id="12" creationId="{07EAA094-9CF6-4695-958A-33D9BCAA9474}"/>
          </ac:grpSpMkLst>
        </pc:grpChg>
        <pc:grpChg chg="add del">
          <ac:chgData name="L C" userId="b2ab03cb3a061828" providerId="LiveId" clId="{3CBF1024-F42D-4ACD-AF5B-3C562B118663}" dt="2021-05-17T10:14:17.022" v="14852" actId="26606"/>
          <ac:grpSpMkLst>
            <pc:docMk/>
            <pc:sldMk cId="3422895962" sldId="289"/>
            <ac:grpSpMk id="24" creationId="{07EAA094-9CF6-4695-958A-33D9BCAA9474}"/>
          </ac:grpSpMkLst>
        </pc:grpChg>
        <pc:grpChg chg="add del">
          <ac:chgData name="L C" userId="b2ab03cb3a061828" providerId="LiveId" clId="{3CBF1024-F42D-4ACD-AF5B-3C562B118663}" dt="2021-05-17T10:14:19.245" v="14854" actId="26606"/>
          <ac:grpSpMkLst>
            <pc:docMk/>
            <pc:sldMk cId="3422895962" sldId="289"/>
            <ac:grpSpMk id="30" creationId="{07EAA094-9CF6-4695-958A-33D9BCAA9474}"/>
          </ac:grpSpMkLst>
        </pc:grpChg>
        <pc:grpChg chg="add del">
          <ac:chgData name="L C" userId="b2ab03cb3a061828" providerId="LiveId" clId="{3CBF1024-F42D-4ACD-AF5B-3C562B118663}" dt="2021-05-17T10:14:22.677" v="14856" actId="26606"/>
          <ac:grpSpMkLst>
            <pc:docMk/>
            <pc:sldMk cId="3422895962" sldId="289"/>
            <ac:grpSpMk id="39" creationId="{07EAA094-9CF6-4695-958A-33D9BCAA9474}"/>
          </ac:grpSpMkLst>
        </pc:grpChg>
        <pc:grpChg chg="add del">
          <ac:chgData name="L C" userId="b2ab03cb3a061828" providerId="LiveId" clId="{3CBF1024-F42D-4ACD-AF5B-3C562B118663}" dt="2021-05-17T10:14:44.189" v="14859" actId="26606"/>
          <ac:grpSpMkLst>
            <pc:docMk/>
            <pc:sldMk cId="3422895962" sldId="289"/>
            <ac:grpSpMk id="45" creationId="{07EAA094-9CF6-4695-958A-33D9BCAA9474}"/>
          </ac:grpSpMkLst>
        </pc:grpChg>
        <pc:grpChg chg="add del">
          <ac:chgData name="L C" userId="b2ab03cb3a061828" providerId="LiveId" clId="{3CBF1024-F42D-4ACD-AF5B-3C562B118663}" dt="2021-05-17T10:14:44.189" v="14859" actId="26606"/>
          <ac:grpSpMkLst>
            <pc:docMk/>
            <pc:sldMk cId="3422895962" sldId="289"/>
            <ac:grpSpMk id="55" creationId="{07EAA094-9CF6-4695-958A-33D9BCAA9474}"/>
          </ac:grpSpMkLst>
        </pc:grpChg>
        <pc:graphicFrameChg chg="add del">
          <ac:chgData name="L C" userId="b2ab03cb3a061828" providerId="LiveId" clId="{3CBF1024-F42D-4ACD-AF5B-3C562B118663}" dt="2021-05-17T10:14:15.197" v="14850" actId="26606"/>
          <ac:graphicFrameMkLst>
            <pc:docMk/>
            <pc:sldMk cId="3422895962" sldId="289"/>
            <ac:graphicFrameMk id="5" creationId="{8E570079-B254-46EB-9596-30F101EFED46}"/>
          </ac:graphicFrameMkLst>
        </pc:graphicFrameChg>
        <pc:graphicFrameChg chg="add del">
          <ac:chgData name="L C" userId="b2ab03cb3a061828" providerId="LiveId" clId="{3CBF1024-F42D-4ACD-AF5B-3C562B118663}" dt="2021-05-17T10:14:17.022" v="14852" actId="26606"/>
          <ac:graphicFrameMkLst>
            <pc:docMk/>
            <pc:sldMk cId="3422895962" sldId="289"/>
            <ac:graphicFrameMk id="26" creationId="{191E4EA8-65EF-4749-B1B7-4287736D769D}"/>
          </ac:graphicFrameMkLst>
        </pc:graphicFrameChg>
        <pc:graphicFrameChg chg="add del">
          <ac:chgData name="L C" userId="b2ab03cb3a061828" providerId="LiveId" clId="{3CBF1024-F42D-4ACD-AF5B-3C562B118663}" dt="2021-05-17T10:14:19.245" v="14854" actId="26606"/>
          <ac:graphicFrameMkLst>
            <pc:docMk/>
            <pc:sldMk cId="3422895962" sldId="289"/>
            <ac:graphicFrameMk id="33" creationId="{8E570079-B254-46EB-9596-30F101EFED46}"/>
          </ac:graphicFrameMkLst>
        </pc:graphicFrameChg>
        <pc:graphicFrameChg chg="add del">
          <ac:chgData name="L C" userId="b2ab03cb3a061828" providerId="LiveId" clId="{3CBF1024-F42D-4ACD-AF5B-3C562B118663}" dt="2021-05-17T10:14:22.677" v="14856" actId="26606"/>
          <ac:graphicFrameMkLst>
            <pc:docMk/>
            <pc:sldMk cId="3422895962" sldId="289"/>
            <ac:graphicFrameMk id="41" creationId="{191E4EA8-65EF-4749-B1B7-4287736D769D}"/>
          </ac:graphicFrameMkLst>
        </pc:graphicFrameChg>
        <pc:graphicFrameChg chg="add mod modGraphic">
          <ac:chgData name="L C" userId="b2ab03cb3a061828" providerId="LiveId" clId="{3CBF1024-F42D-4ACD-AF5B-3C562B118663}" dt="2021-05-17T10:14:44.189" v="14859" actId="26606"/>
          <ac:graphicFrameMkLst>
            <pc:docMk/>
            <pc:sldMk cId="3422895962" sldId="289"/>
            <ac:graphicFrameMk id="48" creationId="{8E570079-B254-46EB-9596-30F101EFED46}"/>
          </ac:graphicFrameMkLst>
        </pc:graphicFrameChg>
        <pc:picChg chg="add del">
          <ac:chgData name="L C" userId="b2ab03cb3a061828" providerId="LiveId" clId="{3CBF1024-F42D-4ACD-AF5B-3C562B118663}" dt="2021-05-17T10:14:15.197" v="14850" actId="26606"/>
          <ac:picMkLst>
            <pc:docMk/>
            <pc:sldMk cId="3422895962" sldId="289"/>
            <ac:picMk id="6" creationId="{CD928668-BC59-46F8-9C7A-24B299EE3B9C}"/>
          </ac:picMkLst>
        </pc:picChg>
        <pc:picChg chg="add del">
          <ac:chgData name="L C" userId="b2ab03cb3a061828" providerId="LiveId" clId="{3CBF1024-F42D-4ACD-AF5B-3C562B118663}" dt="2021-05-17T10:14:17.022" v="14852" actId="26606"/>
          <ac:picMkLst>
            <pc:docMk/>
            <pc:sldMk cId="3422895962" sldId="289"/>
            <ac:picMk id="23" creationId="{EA89EF6A-029D-4950-A8F5-B040C8854C8C}"/>
          </ac:picMkLst>
        </pc:picChg>
        <pc:picChg chg="add del">
          <ac:chgData name="L C" userId="b2ab03cb3a061828" providerId="LiveId" clId="{3CBF1024-F42D-4ACD-AF5B-3C562B118663}" dt="2021-05-17T10:14:19.245" v="14854" actId="26606"/>
          <ac:picMkLst>
            <pc:docMk/>
            <pc:sldMk cId="3422895962" sldId="289"/>
            <ac:picMk id="28" creationId="{CD928668-BC59-46F8-9C7A-24B299EE3B9C}"/>
          </ac:picMkLst>
        </pc:picChg>
        <pc:picChg chg="add del">
          <ac:chgData name="L C" userId="b2ab03cb3a061828" providerId="LiveId" clId="{3CBF1024-F42D-4ACD-AF5B-3C562B118663}" dt="2021-05-17T10:14:22.677" v="14856" actId="26606"/>
          <ac:picMkLst>
            <pc:docMk/>
            <pc:sldMk cId="3422895962" sldId="289"/>
            <ac:picMk id="38" creationId="{EA89EF6A-029D-4950-A8F5-B040C8854C8C}"/>
          </ac:picMkLst>
        </pc:picChg>
        <pc:picChg chg="add">
          <ac:chgData name="L C" userId="b2ab03cb3a061828" providerId="LiveId" clId="{3CBF1024-F42D-4ACD-AF5B-3C562B118663}" dt="2021-05-17T10:14:22.732" v="14857" actId="26606"/>
          <ac:picMkLst>
            <pc:docMk/>
            <pc:sldMk cId="3422895962" sldId="289"/>
            <ac:picMk id="43" creationId="{CD928668-BC59-46F8-9C7A-24B299EE3B9C}"/>
          </ac:picMkLst>
        </pc:picChg>
      </pc:sldChg>
      <pc:sldChg chg="addSp delSp modSp new mod setBg">
        <pc:chgData name="L C" userId="b2ab03cb3a061828" providerId="LiveId" clId="{3CBF1024-F42D-4ACD-AF5B-3C562B118663}" dt="2021-05-17T10:15:56.848" v="14866" actId="26606"/>
        <pc:sldMkLst>
          <pc:docMk/>
          <pc:sldMk cId="1172964267" sldId="290"/>
        </pc:sldMkLst>
        <pc:spChg chg="mod">
          <ac:chgData name="L C" userId="b2ab03cb3a061828" providerId="LiveId" clId="{3CBF1024-F42D-4ACD-AF5B-3C562B118663}" dt="2021-05-17T10:15:56.848" v="14866" actId="26606"/>
          <ac:spMkLst>
            <pc:docMk/>
            <pc:sldMk cId="1172964267" sldId="290"/>
            <ac:spMk id="2" creationId="{7911C2D1-20BE-40F2-852B-9A92F29E4E68}"/>
          </ac:spMkLst>
        </pc:spChg>
        <pc:spChg chg="add del mod">
          <ac:chgData name="L C" userId="b2ab03cb3a061828" providerId="LiveId" clId="{3CBF1024-F42D-4ACD-AF5B-3C562B118663}" dt="2021-05-17T10:15:56.848" v="14866" actId="26606"/>
          <ac:spMkLst>
            <pc:docMk/>
            <pc:sldMk cId="1172964267" sldId="290"/>
            <ac:spMk id="3" creationId="{313DAA38-7C1B-423B-9E8E-47BEC13B23B4}"/>
          </ac:spMkLst>
        </pc:spChg>
        <pc:spChg chg="add del">
          <ac:chgData name="L C" userId="b2ab03cb3a061828" providerId="LiveId" clId="{3CBF1024-F42D-4ACD-AF5B-3C562B118663}" dt="2021-05-17T10:15:52.928" v="14863" actId="26606"/>
          <ac:spMkLst>
            <pc:docMk/>
            <pc:sldMk cId="1172964267" sldId="290"/>
            <ac:spMk id="9" creationId="{AE2B703B-46F9-481A-A605-82E2A828C4FA}"/>
          </ac:spMkLst>
        </pc:spChg>
        <pc:spChg chg="add del">
          <ac:chgData name="L C" userId="b2ab03cb3a061828" providerId="LiveId" clId="{3CBF1024-F42D-4ACD-AF5B-3C562B118663}" dt="2021-05-17T10:15:45.742" v="14861" actId="26606"/>
          <ac:spMkLst>
            <pc:docMk/>
            <pc:sldMk cId="1172964267" sldId="290"/>
            <ac:spMk id="10" creationId="{2B566528-1B12-4246-9431-5C2D7D081168}"/>
          </ac:spMkLst>
        </pc:spChg>
        <pc:spChg chg="add del">
          <ac:chgData name="L C" userId="b2ab03cb3a061828" providerId="LiveId" clId="{3CBF1024-F42D-4ACD-AF5B-3C562B118663}" dt="2021-05-17T10:15:52.928" v="14863" actId="26606"/>
          <ac:spMkLst>
            <pc:docMk/>
            <pc:sldMk cId="1172964267" sldId="290"/>
            <ac:spMk id="11" creationId="{F13BE4D7-0C3D-4906-B230-A1C5B4665CCF}"/>
          </ac:spMkLst>
        </pc:spChg>
        <pc:spChg chg="add del">
          <ac:chgData name="L C" userId="b2ab03cb3a061828" providerId="LiveId" clId="{3CBF1024-F42D-4ACD-AF5B-3C562B118663}" dt="2021-05-17T10:15:45.742" v="14861" actId="26606"/>
          <ac:spMkLst>
            <pc:docMk/>
            <pc:sldMk cId="1172964267" sldId="290"/>
            <ac:spMk id="16" creationId="{D3F51FEB-38FB-4F6C-9F7B-2F2AFAB65463}"/>
          </ac:spMkLst>
        </pc:spChg>
        <pc:spChg chg="add del">
          <ac:chgData name="L C" userId="b2ab03cb3a061828" providerId="LiveId" clId="{3CBF1024-F42D-4ACD-AF5B-3C562B118663}" dt="2021-05-17T10:15:45.742" v="14861" actId="26606"/>
          <ac:spMkLst>
            <pc:docMk/>
            <pc:sldMk cId="1172964267" sldId="290"/>
            <ac:spMk id="18" creationId="{1E547BA6-BAE0-43BB-A7CA-60F69CE252F0}"/>
          </ac:spMkLst>
        </pc:spChg>
        <pc:spChg chg="add del">
          <ac:chgData name="L C" userId="b2ab03cb3a061828" providerId="LiveId" clId="{3CBF1024-F42D-4ACD-AF5B-3C562B118663}" dt="2021-05-17T10:15:56.803" v="14865" actId="26606"/>
          <ac:spMkLst>
            <pc:docMk/>
            <pc:sldMk cId="1172964267" sldId="290"/>
            <ac:spMk id="23" creationId="{2B566528-1B12-4246-9431-5C2D7D081168}"/>
          </ac:spMkLst>
        </pc:spChg>
        <pc:spChg chg="add del">
          <ac:chgData name="L C" userId="b2ab03cb3a061828" providerId="LiveId" clId="{3CBF1024-F42D-4ACD-AF5B-3C562B118663}" dt="2021-05-17T10:15:56.803" v="14865" actId="26606"/>
          <ac:spMkLst>
            <pc:docMk/>
            <pc:sldMk cId="1172964267" sldId="290"/>
            <ac:spMk id="25" creationId="{D3F51FEB-38FB-4F6C-9F7B-2F2AFAB65463}"/>
          </ac:spMkLst>
        </pc:spChg>
        <pc:spChg chg="add del">
          <ac:chgData name="L C" userId="b2ab03cb3a061828" providerId="LiveId" clId="{3CBF1024-F42D-4ACD-AF5B-3C562B118663}" dt="2021-05-17T10:15:56.803" v="14865" actId="26606"/>
          <ac:spMkLst>
            <pc:docMk/>
            <pc:sldMk cId="1172964267" sldId="290"/>
            <ac:spMk id="26" creationId="{1E547BA6-BAE0-43BB-A7CA-60F69CE252F0}"/>
          </ac:spMkLst>
        </pc:spChg>
        <pc:spChg chg="add">
          <ac:chgData name="L C" userId="b2ab03cb3a061828" providerId="LiveId" clId="{3CBF1024-F42D-4ACD-AF5B-3C562B118663}" dt="2021-05-17T10:15:56.848" v="14866" actId="26606"/>
          <ac:spMkLst>
            <pc:docMk/>
            <pc:sldMk cId="1172964267" sldId="290"/>
            <ac:spMk id="29" creationId="{AE2B703B-46F9-481A-A605-82E2A828C4FA}"/>
          </ac:spMkLst>
        </pc:spChg>
        <pc:spChg chg="add">
          <ac:chgData name="L C" userId="b2ab03cb3a061828" providerId="LiveId" clId="{3CBF1024-F42D-4ACD-AF5B-3C562B118663}" dt="2021-05-17T10:15:56.848" v="14866" actId="26606"/>
          <ac:spMkLst>
            <pc:docMk/>
            <pc:sldMk cId="1172964267" sldId="290"/>
            <ac:spMk id="30" creationId="{F13BE4D7-0C3D-4906-B230-A1C5B4665CCF}"/>
          </ac:spMkLst>
        </pc:spChg>
        <pc:grpChg chg="add del">
          <ac:chgData name="L C" userId="b2ab03cb3a061828" providerId="LiveId" clId="{3CBF1024-F42D-4ACD-AF5B-3C562B118663}" dt="2021-05-17T10:15:45.742" v="14861" actId="26606"/>
          <ac:grpSpMkLst>
            <pc:docMk/>
            <pc:sldMk cId="1172964267" sldId="290"/>
            <ac:grpSpMk id="12" creationId="{07EAA094-9CF6-4695-958A-33D9BCAA9474}"/>
          </ac:grpSpMkLst>
        </pc:grpChg>
        <pc:grpChg chg="add del">
          <ac:chgData name="L C" userId="b2ab03cb3a061828" providerId="LiveId" clId="{3CBF1024-F42D-4ACD-AF5B-3C562B118663}" dt="2021-05-17T10:15:56.803" v="14865" actId="26606"/>
          <ac:grpSpMkLst>
            <pc:docMk/>
            <pc:sldMk cId="1172964267" sldId="290"/>
            <ac:grpSpMk id="24" creationId="{07EAA094-9CF6-4695-958A-33D9BCAA9474}"/>
          </ac:grpSpMkLst>
        </pc:grpChg>
        <pc:graphicFrameChg chg="add del">
          <ac:chgData name="L C" userId="b2ab03cb3a061828" providerId="LiveId" clId="{3CBF1024-F42D-4ACD-AF5B-3C562B118663}" dt="2021-05-17T10:15:45.742" v="14861" actId="26606"/>
          <ac:graphicFrameMkLst>
            <pc:docMk/>
            <pc:sldMk cId="1172964267" sldId="290"/>
            <ac:graphicFrameMk id="5" creationId="{AF7AA4B8-729A-4126-A24B-331FA2C6902A}"/>
          </ac:graphicFrameMkLst>
        </pc:graphicFrameChg>
        <pc:graphicFrameChg chg="add del">
          <ac:chgData name="L C" userId="b2ab03cb3a061828" providerId="LiveId" clId="{3CBF1024-F42D-4ACD-AF5B-3C562B118663}" dt="2021-05-17T10:15:52.928" v="14863" actId="26606"/>
          <ac:graphicFrameMkLst>
            <pc:docMk/>
            <pc:sldMk cId="1172964267" sldId="290"/>
            <ac:graphicFrameMk id="20" creationId="{50B13282-6D99-442A-BA0E-0E06B3BFC00B}"/>
          </ac:graphicFrameMkLst>
        </pc:graphicFrameChg>
        <pc:graphicFrameChg chg="add del">
          <ac:chgData name="L C" userId="b2ab03cb3a061828" providerId="LiveId" clId="{3CBF1024-F42D-4ACD-AF5B-3C562B118663}" dt="2021-05-17T10:15:56.803" v="14865" actId="26606"/>
          <ac:graphicFrameMkLst>
            <pc:docMk/>
            <pc:sldMk cId="1172964267" sldId="290"/>
            <ac:graphicFrameMk id="27" creationId="{AF7AA4B8-729A-4126-A24B-331FA2C6902A}"/>
          </ac:graphicFrameMkLst>
        </pc:graphicFrameChg>
        <pc:graphicFrameChg chg="add">
          <ac:chgData name="L C" userId="b2ab03cb3a061828" providerId="LiveId" clId="{3CBF1024-F42D-4ACD-AF5B-3C562B118663}" dt="2021-05-17T10:15:56.848" v="14866" actId="26606"/>
          <ac:graphicFrameMkLst>
            <pc:docMk/>
            <pc:sldMk cId="1172964267" sldId="290"/>
            <ac:graphicFrameMk id="31" creationId="{50B13282-6D99-442A-BA0E-0E06B3BFC00B}"/>
          </ac:graphicFrameMkLst>
        </pc:graphicFrameChg>
        <pc:picChg chg="add del">
          <ac:chgData name="L C" userId="b2ab03cb3a061828" providerId="LiveId" clId="{3CBF1024-F42D-4ACD-AF5B-3C562B118663}" dt="2021-05-17T10:15:45.742" v="14861" actId="26606"/>
          <ac:picMkLst>
            <pc:docMk/>
            <pc:sldMk cId="1172964267" sldId="290"/>
            <ac:picMk id="6" creationId="{CE094F3A-8C24-4439-93BE-EDC546101CDB}"/>
          </ac:picMkLst>
        </pc:picChg>
        <pc:picChg chg="add del">
          <ac:chgData name="L C" userId="b2ab03cb3a061828" providerId="LiveId" clId="{3CBF1024-F42D-4ACD-AF5B-3C562B118663}" dt="2021-05-17T10:15:56.803" v="14865" actId="26606"/>
          <ac:picMkLst>
            <pc:docMk/>
            <pc:sldMk cId="1172964267" sldId="290"/>
            <ac:picMk id="22" creationId="{CE094F3A-8C24-4439-93BE-EDC546101CDB}"/>
          </ac:picMkLst>
        </pc:picChg>
      </pc:sldChg>
      <pc:sldChg chg="addSp delSp modSp new mod setBg">
        <pc:chgData name="L C" userId="b2ab03cb3a061828" providerId="LiveId" clId="{3CBF1024-F42D-4ACD-AF5B-3C562B118663}" dt="2021-05-20T08:31:07.780" v="24031"/>
        <pc:sldMkLst>
          <pc:docMk/>
          <pc:sldMk cId="3100151223" sldId="291"/>
        </pc:sldMkLst>
        <pc:spChg chg="mod">
          <ac:chgData name="L C" userId="b2ab03cb3a061828" providerId="LiveId" clId="{3CBF1024-F42D-4ACD-AF5B-3C562B118663}" dt="2021-05-17T10:16:19.970" v="14867" actId="26606"/>
          <ac:spMkLst>
            <pc:docMk/>
            <pc:sldMk cId="3100151223" sldId="291"/>
            <ac:spMk id="2" creationId="{3B50FE00-C110-4A94-915A-3C0098644594}"/>
          </ac:spMkLst>
        </pc:spChg>
        <pc:spChg chg="del mod">
          <ac:chgData name="L C" userId="b2ab03cb3a061828" providerId="LiveId" clId="{3CBF1024-F42D-4ACD-AF5B-3C562B118663}" dt="2021-05-17T10:16:19.970" v="14867" actId="26606"/>
          <ac:spMkLst>
            <pc:docMk/>
            <pc:sldMk cId="3100151223" sldId="291"/>
            <ac:spMk id="3" creationId="{F2D69B95-9B91-4CF3-8CE8-D97A6D28C62A}"/>
          </ac:spMkLst>
        </pc:spChg>
        <pc:spChg chg="add">
          <ac:chgData name="L C" userId="b2ab03cb3a061828" providerId="LiveId" clId="{3CBF1024-F42D-4ACD-AF5B-3C562B118663}" dt="2021-05-17T10:16:19.970" v="14867" actId="26606"/>
          <ac:spMkLst>
            <pc:docMk/>
            <pc:sldMk cId="3100151223" sldId="291"/>
            <ac:spMk id="10" creationId="{2B566528-1B12-4246-9431-5C2D7D081168}"/>
          </ac:spMkLst>
        </pc:spChg>
        <pc:spChg chg="add">
          <ac:chgData name="L C" userId="b2ab03cb3a061828" providerId="LiveId" clId="{3CBF1024-F42D-4ACD-AF5B-3C562B118663}" dt="2021-05-17T10:16:19.970" v="14867" actId="26606"/>
          <ac:spMkLst>
            <pc:docMk/>
            <pc:sldMk cId="3100151223" sldId="291"/>
            <ac:spMk id="16" creationId="{D3F51FEB-38FB-4F6C-9F7B-2F2AFAB65463}"/>
          </ac:spMkLst>
        </pc:spChg>
        <pc:spChg chg="add">
          <ac:chgData name="L C" userId="b2ab03cb3a061828" providerId="LiveId" clId="{3CBF1024-F42D-4ACD-AF5B-3C562B118663}" dt="2021-05-17T10:16:19.970" v="14867" actId="26606"/>
          <ac:spMkLst>
            <pc:docMk/>
            <pc:sldMk cId="3100151223" sldId="291"/>
            <ac:spMk id="18" creationId="{1E547BA6-BAE0-43BB-A7CA-60F69CE252F0}"/>
          </ac:spMkLst>
        </pc:spChg>
        <pc:grpChg chg="add">
          <ac:chgData name="L C" userId="b2ab03cb3a061828" providerId="LiveId" clId="{3CBF1024-F42D-4ACD-AF5B-3C562B118663}" dt="2021-05-17T10:16:19.970" v="14867" actId="26606"/>
          <ac:grpSpMkLst>
            <pc:docMk/>
            <pc:sldMk cId="3100151223" sldId="291"/>
            <ac:grpSpMk id="12" creationId="{07EAA094-9CF6-4695-958A-33D9BCAA9474}"/>
          </ac:grpSpMkLst>
        </pc:grpChg>
        <pc:graphicFrameChg chg="add mod">
          <ac:chgData name="L C" userId="b2ab03cb3a061828" providerId="LiveId" clId="{3CBF1024-F42D-4ACD-AF5B-3C562B118663}" dt="2021-05-20T08:31:07.780" v="24031"/>
          <ac:graphicFrameMkLst>
            <pc:docMk/>
            <pc:sldMk cId="3100151223" sldId="291"/>
            <ac:graphicFrameMk id="5" creationId="{69CCC980-205B-483A-A4DF-85067D88103B}"/>
          </ac:graphicFrameMkLst>
        </pc:graphicFrameChg>
        <pc:picChg chg="add">
          <ac:chgData name="L C" userId="b2ab03cb3a061828" providerId="LiveId" clId="{3CBF1024-F42D-4ACD-AF5B-3C562B118663}" dt="2021-05-17T10:16:19.970" v="14867" actId="26606"/>
          <ac:picMkLst>
            <pc:docMk/>
            <pc:sldMk cId="3100151223" sldId="291"/>
            <ac:picMk id="6" creationId="{2D0C63F6-FB04-4427-AD31-07D2C31D81EE}"/>
          </ac:picMkLst>
        </pc:picChg>
      </pc:sldChg>
      <pc:sldChg chg="addSp delSp modSp new mod setBg">
        <pc:chgData name="L C" userId="b2ab03cb3a061828" providerId="LiveId" clId="{3CBF1024-F42D-4ACD-AF5B-3C562B118663}" dt="2021-05-17T10:16:47.118" v="14868" actId="26606"/>
        <pc:sldMkLst>
          <pc:docMk/>
          <pc:sldMk cId="1522031903" sldId="292"/>
        </pc:sldMkLst>
        <pc:spChg chg="mod">
          <ac:chgData name="L C" userId="b2ab03cb3a061828" providerId="LiveId" clId="{3CBF1024-F42D-4ACD-AF5B-3C562B118663}" dt="2021-05-17T10:16:47.118" v="14868" actId="26606"/>
          <ac:spMkLst>
            <pc:docMk/>
            <pc:sldMk cId="1522031903" sldId="292"/>
            <ac:spMk id="2" creationId="{D8F2947F-77C3-4C56-8C86-6F8158CA39E0}"/>
          </ac:spMkLst>
        </pc:spChg>
        <pc:spChg chg="del mod">
          <ac:chgData name="L C" userId="b2ab03cb3a061828" providerId="LiveId" clId="{3CBF1024-F42D-4ACD-AF5B-3C562B118663}" dt="2021-05-17T10:16:47.118" v="14868" actId="26606"/>
          <ac:spMkLst>
            <pc:docMk/>
            <pc:sldMk cId="1522031903" sldId="292"/>
            <ac:spMk id="3" creationId="{02C5475F-AE3D-483F-9C39-14953BE99D06}"/>
          </ac:spMkLst>
        </pc:spChg>
        <pc:spChg chg="add">
          <ac:chgData name="L C" userId="b2ab03cb3a061828" providerId="LiveId" clId="{3CBF1024-F42D-4ACD-AF5B-3C562B118663}" dt="2021-05-17T10:16:47.118" v="14868" actId="26606"/>
          <ac:spMkLst>
            <pc:docMk/>
            <pc:sldMk cId="1522031903" sldId="292"/>
            <ac:spMk id="10" creationId="{2B566528-1B12-4246-9431-5C2D7D081168}"/>
          </ac:spMkLst>
        </pc:spChg>
        <pc:spChg chg="add">
          <ac:chgData name="L C" userId="b2ab03cb3a061828" providerId="LiveId" clId="{3CBF1024-F42D-4ACD-AF5B-3C562B118663}" dt="2021-05-17T10:16:47.118" v="14868" actId="26606"/>
          <ac:spMkLst>
            <pc:docMk/>
            <pc:sldMk cId="1522031903" sldId="292"/>
            <ac:spMk id="12" creationId="{D3F51FEB-38FB-4F6C-9F7B-2F2AFAB65463}"/>
          </ac:spMkLst>
        </pc:spChg>
        <pc:spChg chg="add">
          <ac:chgData name="L C" userId="b2ab03cb3a061828" providerId="LiveId" clId="{3CBF1024-F42D-4ACD-AF5B-3C562B118663}" dt="2021-05-17T10:16:47.118" v="14868" actId="26606"/>
          <ac:spMkLst>
            <pc:docMk/>
            <pc:sldMk cId="1522031903" sldId="292"/>
            <ac:spMk id="14" creationId="{1E547BA6-BAE0-43BB-A7CA-60F69CE252F0}"/>
          </ac:spMkLst>
        </pc:spChg>
        <pc:grpChg chg="add">
          <ac:chgData name="L C" userId="b2ab03cb3a061828" providerId="LiveId" clId="{3CBF1024-F42D-4ACD-AF5B-3C562B118663}" dt="2021-05-17T10:16:47.118" v="14868" actId="26606"/>
          <ac:grpSpMkLst>
            <pc:docMk/>
            <pc:sldMk cId="1522031903" sldId="292"/>
            <ac:grpSpMk id="16" creationId="{07EAA094-9CF6-4695-958A-33D9BCAA9474}"/>
          </ac:grpSpMkLst>
        </pc:grpChg>
        <pc:graphicFrameChg chg="add">
          <ac:chgData name="L C" userId="b2ab03cb3a061828" providerId="LiveId" clId="{3CBF1024-F42D-4ACD-AF5B-3C562B118663}" dt="2021-05-17T10:16:47.118" v="14868" actId="26606"/>
          <ac:graphicFrameMkLst>
            <pc:docMk/>
            <pc:sldMk cId="1522031903" sldId="292"/>
            <ac:graphicFrameMk id="5" creationId="{AF28B866-9155-4CD1-87D9-4A67939546AC}"/>
          </ac:graphicFrameMkLst>
        </pc:graphicFrameChg>
        <pc:picChg chg="add">
          <ac:chgData name="L C" userId="b2ab03cb3a061828" providerId="LiveId" clId="{3CBF1024-F42D-4ACD-AF5B-3C562B118663}" dt="2021-05-17T10:16:47.118" v="14868" actId="26606"/>
          <ac:picMkLst>
            <pc:docMk/>
            <pc:sldMk cId="1522031903" sldId="292"/>
            <ac:picMk id="6" creationId="{743CD08B-F5DF-4612-8680-AC4BECCD6C79}"/>
          </ac:picMkLst>
        </pc:picChg>
      </pc:sldChg>
      <pc:sldChg chg="addSp delSp modSp new mod setBg">
        <pc:chgData name="L C" userId="b2ab03cb3a061828" providerId="LiveId" clId="{3CBF1024-F42D-4ACD-AF5B-3C562B118663}" dt="2021-05-17T10:17:45.575" v="14870" actId="26606"/>
        <pc:sldMkLst>
          <pc:docMk/>
          <pc:sldMk cId="318480512" sldId="293"/>
        </pc:sldMkLst>
        <pc:spChg chg="mod">
          <ac:chgData name="L C" userId="b2ab03cb3a061828" providerId="LiveId" clId="{3CBF1024-F42D-4ACD-AF5B-3C562B118663}" dt="2021-05-17T10:17:45.575" v="14870" actId="26606"/>
          <ac:spMkLst>
            <pc:docMk/>
            <pc:sldMk cId="318480512" sldId="293"/>
            <ac:spMk id="2" creationId="{7063548E-248C-49F1-81A6-40C1D977DF1A}"/>
          </ac:spMkLst>
        </pc:spChg>
        <pc:spChg chg="del mod">
          <ac:chgData name="L C" userId="b2ab03cb3a061828" providerId="LiveId" clId="{3CBF1024-F42D-4ACD-AF5B-3C562B118663}" dt="2021-05-17T10:17:45.575" v="14870" actId="26606"/>
          <ac:spMkLst>
            <pc:docMk/>
            <pc:sldMk cId="318480512" sldId="293"/>
            <ac:spMk id="3" creationId="{2ECA044E-954E-481E-AEFA-BDCD7C193D0A}"/>
          </ac:spMkLst>
        </pc:spChg>
        <pc:spChg chg="add del">
          <ac:chgData name="L C" userId="b2ab03cb3a061828" providerId="LiveId" clId="{3CBF1024-F42D-4ACD-AF5B-3C562B118663}" dt="2021-05-17T10:17:45.575" v="14870" actId="26606"/>
          <ac:spMkLst>
            <pc:docMk/>
            <pc:sldMk cId="318480512" sldId="293"/>
            <ac:spMk id="8" creationId="{081EA652-8C6A-4E69-BEB9-170809474553}"/>
          </ac:spMkLst>
        </pc:spChg>
        <pc:spChg chg="add del">
          <ac:chgData name="L C" userId="b2ab03cb3a061828" providerId="LiveId" clId="{3CBF1024-F42D-4ACD-AF5B-3C562B118663}" dt="2021-05-17T10:17:45.575" v="14870" actId="26606"/>
          <ac:spMkLst>
            <pc:docMk/>
            <pc:sldMk cId="318480512" sldId="293"/>
            <ac:spMk id="10" creationId="{5298780A-33B9-4EA2-8F67-DE68AD62841B}"/>
          </ac:spMkLst>
        </pc:spChg>
        <pc:spChg chg="add del">
          <ac:chgData name="L C" userId="b2ab03cb3a061828" providerId="LiveId" clId="{3CBF1024-F42D-4ACD-AF5B-3C562B118663}" dt="2021-05-17T10:17:45.575" v="14870" actId="26606"/>
          <ac:spMkLst>
            <pc:docMk/>
            <pc:sldMk cId="318480512" sldId="293"/>
            <ac:spMk id="12" creationId="{7F488E8B-4E1E-4402-8935-D4E6C02615C7}"/>
          </ac:spMkLst>
        </pc:spChg>
        <pc:spChg chg="add">
          <ac:chgData name="L C" userId="b2ab03cb3a061828" providerId="LiveId" clId="{3CBF1024-F42D-4ACD-AF5B-3C562B118663}" dt="2021-05-17T10:17:45.575" v="14870" actId="26606"/>
          <ac:spMkLst>
            <pc:docMk/>
            <pc:sldMk cId="318480512" sldId="293"/>
            <ac:spMk id="21" creationId="{2B566528-1B12-4246-9431-5C2D7D081168}"/>
          </ac:spMkLst>
        </pc:spChg>
        <pc:spChg chg="add">
          <ac:chgData name="L C" userId="b2ab03cb3a061828" providerId="LiveId" clId="{3CBF1024-F42D-4ACD-AF5B-3C562B118663}" dt="2021-05-17T10:17:45.575" v="14870" actId="26606"/>
          <ac:spMkLst>
            <pc:docMk/>
            <pc:sldMk cId="318480512" sldId="293"/>
            <ac:spMk id="27" creationId="{D3F51FEB-38FB-4F6C-9F7B-2F2AFAB65463}"/>
          </ac:spMkLst>
        </pc:spChg>
        <pc:spChg chg="add">
          <ac:chgData name="L C" userId="b2ab03cb3a061828" providerId="LiveId" clId="{3CBF1024-F42D-4ACD-AF5B-3C562B118663}" dt="2021-05-17T10:17:45.575" v="14870" actId="26606"/>
          <ac:spMkLst>
            <pc:docMk/>
            <pc:sldMk cId="318480512" sldId="293"/>
            <ac:spMk id="29" creationId="{1E547BA6-BAE0-43BB-A7CA-60F69CE252F0}"/>
          </ac:spMkLst>
        </pc:spChg>
        <pc:grpChg chg="add">
          <ac:chgData name="L C" userId="b2ab03cb3a061828" providerId="LiveId" clId="{3CBF1024-F42D-4ACD-AF5B-3C562B118663}" dt="2021-05-17T10:17:45.575" v="14870" actId="26606"/>
          <ac:grpSpMkLst>
            <pc:docMk/>
            <pc:sldMk cId="318480512" sldId="293"/>
            <ac:grpSpMk id="23" creationId="{07EAA094-9CF6-4695-958A-33D9BCAA9474}"/>
          </ac:grpSpMkLst>
        </pc:grpChg>
        <pc:graphicFrameChg chg="add">
          <ac:chgData name="L C" userId="b2ab03cb3a061828" providerId="LiveId" clId="{3CBF1024-F42D-4ACD-AF5B-3C562B118663}" dt="2021-05-17T10:17:45.575" v="14870" actId="26606"/>
          <ac:graphicFrameMkLst>
            <pc:docMk/>
            <pc:sldMk cId="318480512" sldId="293"/>
            <ac:graphicFrameMk id="16" creationId="{B6B53BB7-92D1-43F5-8736-B7C90AC36D69}"/>
          </ac:graphicFrameMkLst>
        </pc:graphicFrameChg>
        <pc:picChg chg="add">
          <ac:chgData name="L C" userId="b2ab03cb3a061828" providerId="LiveId" clId="{3CBF1024-F42D-4ACD-AF5B-3C562B118663}" dt="2021-05-17T10:17:45.575" v="14870" actId="26606"/>
          <ac:picMkLst>
            <pc:docMk/>
            <pc:sldMk cId="318480512" sldId="293"/>
            <ac:picMk id="17" creationId="{F329DBDF-9E41-4A91-A392-62BE3EA6CFF9}"/>
          </ac:picMkLst>
        </pc:picChg>
        <pc:cxnChg chg="add del">
          <ac:chgData name="L C" userId="b2ab03cb3a061828" providerId="LiveId" clId="{3CBF1024-F42D-4ACD-AF5B-3C562B118663}" dt="2021-05-17T10:17:45.575" v="14870" actId="26606"/>
          <ac:cxnSpMkLst>
            <pc:docMk/>
            <pc:sldMk cId="318480512" sldId="293"/>
            <ac:cxnSpMk id="14" creationId="{23AAC9B5-8015-485C-ACF9-A750390E9A56}"/>
          </ac:cxnSpMkLst>
        </pc:cxnChg>
      </pc:sldChg>
      <pc:sldChg chg="addSp delSp modSp new mod setBg">
        <pc:chgData name="L C" userId="b2ab03cb3a061828" providerId="LiveId" clId="{3CBF1024-F42D-4ACD-AF5B-3C562B118663}" dt="2021-05-17T10:09:32.615" v="14835" actId="26606"/>
        <pc:sldMkLst>
          <pc:docMk/>
          <pc:sldMk cId="217269649" sldId="294"/>
        </pc:sldMkLst>
        <pc:spChg chg="mod">
          <ac:chgData name="L C" userId="b2ab03cb3a061828" providerId="LiveId" clId="{3CBF1024-F42D-4ACD-AF5B-3C562B118663}" dt="2021-05-17T10:09:32.615" v="14835" actId="26606"/>
          <ac:spMkLst>
            <pc:docMk/>
            <pc:sldMk cId="217269649" sldId="294"/>
            <ac:spMk id="2" creationId="{3CE36603-5A9C-40C2-93A4-BB6C2B45114B}"/>
          </ac:spMkLst>
        </pc:spChg>
        <pc:spChg chg="add del mod">
          <ac:chgData name="L C" userId="b2ab03cb3a061828" providerId="LiveId" clId="{3CBF1024-F42D-4ACD-AF5B-3C562B118663}" dt="2021-05-17T10:09:32.615" v="14835" actId="26606"/>
          <ac:spMkLst>
            <pc:docMk/>
            <pc:sldMk cId="217269649" sldId="294"/>
            <ac:spMk id="3" creationId="{E925D128-1218-407B-809C-A63FE00BAB16}"/>
          </ac:spMkLst>
        </pc:spChg>
        <pc:spChg chg="add del">
          <ac:chgData name="L C" userId="b2ab03cb3a061828" providerId="LiveId" clId="{3CBF1024-F42D-4ACD-AF5B-3C562B118663}" dt="2021-05-17T10:09:23.148" v="14828" actId="26606"/>
          <ac:spMkLst>
            <pc:docMk/>
            <pc:sldMk cId="217269649" sldId="294"/>
            <ac:spMk id="9" creationId="{FDDEF810-FBAE-4C80-B905-316331395C3D}"/>
          </ac:spMkLst>
        </pc:spChg>
        <pc:spChg chg="add del">
          <ac:chgData name="L C" userId="b2ab03cb3a061828" providerId="LiveId" clId="{3CBF1024-F42D-4ACD-AF5B-3C562B118663}" dt="2021-05-17T10:09:23.148" v="14828" actId="26606"/>
          <ac:spMkLst>
            <pc:docMk/>
            <pc:sldMk cId="217269649" sldId="294"/>
            <ac:spMk id="11" creationId="{FD8C7A0F-D774-4978-AA9C-7E703C2F463A}"/>
          </ac:spMkLst>
        </pc:spChg>
        <pc:spChg chg="add del">
          <ac:chgData name="L C" userId="b2ab03cb3a061828" providerId="LiveId" clId="{3CBF1024-F42D-4ACD-AF5B-3C562B118663}" dt="2021-05-17T10:09:23.148" v="14828" actId="26606"/>
          <ac:spMkLst>
            <pc:docMk/>
            <pc:sldMk cId="217269649" sldId="294"/>
            <ac:spMk id="13" creationId="{61C7310A-3A42-4F75-8058-7F39E52B11BC}"/>
          </ac:spMkLst>
        </pc:spChg>
        <pc:spChg chg="add del">
          <ac:chgData name="L C" userId="b2ab03cb3a061828" providerId="LiveId" clId="{3CBF1024-F42D-4ACD-AF5B-3C562B118663}" dt="2021-05-17T10:09:23.148" v="14828" actId="26606"/>
          <ac:spMkLst>
            <pc:docMk/>
            <pc:sldMk cId="217269649" sldId="294"/>
            <ac:spMk id="15" creationId="{27D88313-56C7-45D8-8D97-2F5CCBF99683}"/>
          </ac:spMkLst>
        </pc:spChg>
        <pc:spChg chg="add del">
          <ac:chgData name="L C" userId="b2ab03cb3a061828" providerId="LiveId" clId="{3CBF1024-F42D-4ACD-AF5B-3C562B118663}" dt="2021-05-17T10:09:28.949" v="14832" actId="26606"/>
          <ac:spMkLst>
            <pc:docMk/>
            <pc:sldMk cId="217269649" sldId="294"/>
            <ac:spMk id="19" creationId="{FDDEF810-FBAE-4C80-B905-316331395C3D}"/>
          </ac:spMkLst>
        </pc:spChg>
        <pc:spChg chg="add del">
          <ac:chgData name="L C" userId="b2ab03cb3a061828" providerId="LiveId" clId="{3CBF1024-F42D-4ACD-AF5B-3C562B118663}" dt="2021-05-17T10:09:28.949" v="14832" actId="26606"/>
          <ac:spMkLst>
            <pc:docMk/>
            <pc:sldMk cId="217269649" sldId="294"/>
            <ac:spMk id="20" creationId="{FD8C7A0F-D774-4978-AA9C-7E703C2F463A}"/>
          </ac:spMkLst>
        </pc:spChg>
        <pc:spChg chg="add del">
          <ac:chgData name="L C" userId="b2ab03cb3a061828" providerId="LiveId" clId="{3CBF1024-F42D-4ACD-AF5B-3C562B118663}" dt="2021-05-17T10:09:28.949" v="14832" actId="26606"/>
          <ac:spMkLst>
            <pc:docMk/>
            <pc:sldMk cId="217269649" sldId="294"/>
            <ac:spMk id="21" creationId="{61C7310A-3A42-4F75-8058-7F39E52B11BC}"/>
          </ac:spMkLst>
        </pc:spChg>
        <pc:spChg chg="add del">
          <ac:chgData name="L C" userId="b2ab03cb3a061828" providerId="LiveId" clId="{3CBF1024-F42D-4ACD-AF5B-3C562B118663}" dt="2021-05-17T10:09:28.949" v="14832" actId="26606"/>
          <ac:spMkLst>
            <pc:docMk/>
            <pc:sldMk cId="217269649" sldId="294"/>
            <ac:spMk id="22" creationId="{27D88313-56C7-45D8-8D97-2F5CCBF99683}"/>
          </ac:spMkLst>
        </pc:spChg>
        <pc:spChg chg="add">
          <ac:chgData name="L C" userId="b2ab03cb3a061828" providerId="LiveId" clId="{3CBF1024-F42D-4ACD-AF5B-3C562B118663}" dt="2021-05-17T10:09:32.615" v="14835" actId="26606"/>
          <ac:spMkLst>
            <pc:docMk/>
            <pc:sldMk cId="217269649" sldId="294"/>
            <ac:spMk id="27" creationId="{46D6306C-ED4F-4AAE-B4A5-EEA6AFAD726E}"/>
          </ac:spMkLst>
        </pc:spChg>
        <pc:spChg chg="add">
          <ac:chgData name="L C" userId="b2ab03cb3a061828" providerId="LiveId" clId="{3CBF1024-F42D-4ACD-AF5B-3C562B118663}" dt="2021-05-17T10:09:32.615" v="14835" actId="26606"/>
          <ac:spMkLst>
            <pc:docMk/>
            <pc:sldMk cId="217269649" sldId="294"/>
            <ac:spMk id="28" creationId="{0EC5361D-F897-4856-B945-0455A365EB24}"/>
          </ac:spMkLst>
        </pc:spChg>
        <pc:spChg chg="add">
          <ac:chgData name="L C" userId="b2ab03cb3a061828" providerId="LiveId" clId="{3CBF1024-F42D-4ACD-AF5B-3C562B118663}" dt="2021-05-17T10:09:32.615" v="14835" actId="26606"/>
          <ac:spMkLst>
            <pc:docMk/>
            <pc:sldMk cId="217269649" sldId="294"/>
            <ac:spMk id="29" creationId="{4508C0C5-2268-42B5-B3C8-4D0899E05F8C}"/>
          </ac:spMkLst>
        </pc:spChg>
        <pc:spChg chg="add">
          <ac:chgData name="L C" userId="b2ab03cb3a061828" providerId="LiveId" clId="{3CBF1024-F42D-4ACD-AF5B-3C562B118663}" dt="2021-05-17T10:09:32.615" v="14835" actId="26606"/>
          <ac:spMkLst>
            <pc:docMk/>
            <pc:sldMk cId="217269649" sldId="294"/>
            <ac:spMk id="30" creationId="{141ACBDB-38F8-4B34-8183-BD95B4E55A62}"/>
          </ac:spMkLst>
        </pc:spChg>
        <pc:spChg chg="add">
          <ac:chgData name="L C" userId="b2ab03cb3a061828" providerId="LiveId" clId="{3CBF1024-F42D-4ACD-AF5B-3C562B118663}" dt="2021-05-17T10:09:32.615" v="14835" actId="26606"/>
          <ac:spMkLst>
            <pc:docMk/>
            <pc:sldMk cId="217269649" sldId="294"/>
            <ac:spMk id="31" creationId="{DE00DB52-3455-4E2F-867B-A6D0516E175B}"/>
          </ac:spMkLst>
        </pc:spChg>
        <pc:spChg chg="add">
          <ac:chgData name="L C" userId="b2ab03cb3a061828" providerId="LiveId" clId="{3CBF1024-F42D-4ACD-AF5B-3C562B118663}" dt="2021-05-17T10:09:32.615" v="14835" actId="26606"/>
          <ac:spMkLst>
            <pc:docMk/>
            <pc:sldMk cId="217269649" sldId="294"/>
            <ac:spMk id="32" creationId="{9E914C83-E0D8-4953-92D5-169D28CB43AE}"/>
          </ac:spMkLst>
        </pc:spChg>
        <pc:spChg chg="add">
          <ac:chgData name="L C" userId="b2ab03cb3a061828" providerId="LiveId" clId="{3CBF1024-F42D-4ACD-AF5B-3C562B118663}" dt="2021-05-17T10:09:32.615" v="14835" actId="26606"/>
          <ac:spMkLst>
            <pc:docMk/>
            <pc:sldMk cId="217269649" sldId="294"/>
            <ac:spMk id="33" creationId="{3512E083-F550-46AF-8490-767ECFD00CB7}"/>
          </ac:spMkLst>
        </pc:spChg>
        <pc:graphicFrameChg chg="add del">
          <ac:chgData name="L C" userId="b2ab03cb3a061828" providerId="LiveId" clId="{3CBF1024-F42D-4ACD-AF5B-3C562B118663}" dt="2021-05-17T10:09:23.148" v="14828" actId="26606"/>
          <ac:graphicFrameMkLst>
            <pc:docMk/>
            <pc:sldMk cId="217269649" sldId="294"/>
            <ac:graphicFrameMk id="5" creationId="{40436421-8BDF-4BF3-BA7D-A924F39BFDEB}"/>
          </ac:graphicFrameMkLst>
        </pc:graphicFrameChg>
        <pc:graphicFrameChg chg="add del">
          <ac:chgData name="L C" userId="b2ab03cb3a061828" providerId="LiveId" clId="{3CBF1024-F42D-4ACD-AF5B-3C562B118663}" dt="2021-05-17T10:09:26.902" v="14830" actId="26606"/>
          <ac:graphicFrameMkLst>
            <pc:docMk/>
            <pc:sldMk cId="217269649" sldId="294"/>
            <ac:graphicFrameMk id="17" creationId="{38033B0B-3C53-40D2-8D92-26D93070BFA8}"/>
          </ac:graphicFrameMkLst>
        </pc:graphicFrameChg>
        <pc:graphicFrameChg chg="add del">
          <ac:chgData name="L C" userId="b2ab03cb3a061828" providerId="LiveId" clId="{3CBF1024-F42D-4ACD-AF5B-3C562B118663}" dt="2021-05-17T10:09:28.949" v="14832" actId="26606"/>
          <ac:graphicFrameMkLst>
            <pc:docMk/>
            <pc:sldMk cId="217269649" sldId="294"/>
            <ac:graphicFrameMk id="23" creationId="{4E79263D-FC85-420F-A011-D8F5DD399892}"/>
          </ac:graphicFrameMkLst>
        </pc:graphicFrameChg>
        <pc:graphicFrameChg chg="add del">
          <ac:chgData name="L C" userId="b2ab03cb3a061828" providerId="LiveId" clId="{3CBF1024-F42D-4ACD-AF5B-3C562B118663}" dt="2021-05-17T10:09:32.589" v="14834" actId="26606"/>
          <ac:graphicFrameMkLst>
            <pc:docMk/>
            <pc:sldMk cId="217269649" sldId="294"/>
            <ac:graphicFrameMk id="25" creationId="{E1DC91A2-4EE5-408A-970B-70051DE4D278}"/>
          </ac:graphicFrameMkLst>
        </pc:graphicFrameChg>
        <pc:graphicFrameChg chg="add">
          <ac:chgData name="L C" userId="b2ab03cb3a061828" providerId="LiveId" clId="{3CBF1024-F42D-4ACD-AF5B-3C562B118663}" dt="2021-05-17T10:09:32.615" v="14835" actId="26606"/>
          <ac:graphicFrameMkLst>
            <pc:docMk/>
            <pc:sldMk cId="217269649" sldId="294"/>
            <ac:graphicFrameMk id="34" creationId="{C6B2D5D0-6DFE-42C3-9F17-E9372F1088D1}"/>
          </ac:graphicFrameMkLst>
        </pc:graphicFrameChg>
      </pc:sldChg>
      <pc:sldChg chg="addSp delSp modSp new mod setBg">
        <pc:chgData name="L C" userId="b2ab03cb3a061828" providerId="LiveId" clId="{3CBF1024-F42D-4ACD-AF5B-3C562B118663}" dt="2021-05-17T10:29:52.803" v="15894"/>
        <pc:sldMkLst>
          <pc:docMk/>
          <pc:sldMk cId="271148125" sldId="295"/>
        </pc:sldMkLst>
        <pc:spChg chg="mod">
          <ac:chgData name="L C" userId="b2ab03cb3a061828" providerId="LiveId" clId="{3CBF1024-F42D-4ACD-AF5B-3C562B118663}" dt="2021-05-17T10:18:30.596" v="14875" actId="26606"/>
          <ac:spMkLst>
            <pc:docMk/>
            <pc:sldMk cId="271148125" sldId="295"/>
            <ac:spMk id="2" creationId="{B57C797E-3217-4262-A7B9-A1D67756813A}"/>
          </ac:spMkLst>
        </pc:spChg>
        <pc:spChg chg="add del mod">
          <ac:chgData name="L C" userId="b2ab03cb3a061828" providerId="LiveId" clId="{3CBF1024-F42D-4ACD-AF5B-3C562B118663}" dt="2021-05-17T10:18:30.596" v="14875" actId="26606"/>
          <ac:spMkLst>
            <pc:docMk/>
            <pc:sldMk cId="271148125" sldId="295"/>
            <ac:spMk id="3" creationId="{400FFF04-04F2-48C8-A2C0-98AC0E599841}"/>
          </ac:spMkLst>
        </pc:spChg>
        <pc:spChg chg="add del">
          <ac:chgData name="L C" userId="b2ab03cb3a061828" providerId="LiveId" clId="{3CBF1024-F42D-4ACD-AF5B-3C562B118663}" dt="2021-05-17T10:18:29.293" v="14872" actId="26606"/>
          <ac:spMkLst>
            <pc:docMk/>
            <pc:sldMk cId="271148125" sldId="295"/>
            <ac:spMk id="10" creationId="{2B566528-1B12-4246-9431-5C2D7D081168}"/>
          </ac:spMkLst>
        </pc:spChg>
        <pc:spChg chg="add del">
          <ac:chgData name="L C" userId="b2ab03cb3a061828" providerId="LiveId" clId="{3CBF1024-F42D-4ACD-AF5B-3C562B118663}" dt="2021-05-17T10:18:29.293" v="14872" actId="26606"/>
          <ac:spMkLst>
            <pc:docMk/>
            <pc:sldMk cId="271148125" sldId="295"/>
            <ac:spMk id="16" creationId="{D3F51FEB-38FB-4F6C-9F7B-2F2AFAB65463}"/>
          </ac:spMkLst>
        </pc:spChg>
        <pc:spChg chg="add del">
          <ac:chgData name="L C" userId="b2ab03cb3a061828" providerId="LiveId" clId="{3CBF1024-F42D-4ACD-AF5B-3C562B118663}" dt="2021-05-17T10:18:29.293" v="14872" actId="26606"/>
          <ac:spMkLst>
            <pc:docMk/>
            <pc:sldMk cId="271148125" sldId="295"/>
            <ac:spMk id="18" creationId="{1E547BA6-BAE0-43BB-A7CA-60F69CE252F0}"/>
          </ac:spMkLst>
        </pc:spChg>
        <pc:spChg chg="add del">
          <ac:chgData name="L C" userId="b2ab03cb3a061828" providerId="LiveId" clId="{3CBF1024-F42D-4ACD-AF5B-3C562B118663}" dt="2021-05-17T10:18:30.575" v="14874" actId="26606"/>
          <ac:spMkLst>
            <pc:docMk/>
            <pc:sldMk cId="271148125" sldId="295"/>
            <ac:spMk id="20" creationId="{2B566528-1B12-4246-9431-5C2D7D081168}"/>
          </ac:spMkLst>
        </pc:spChg>
        <pc:spChg chg="add del">
          <ac:chgData name="L C" userId="b2ab03cb3a061828" providerId="LiveId" clId="{3CBF1024-F42D-4ACD-AF5B-3C562B118663}" dt="2021-05-17T10:18:30.575" v="14874" actId="26606"/>
          <ac:spMkLst>
            <pc:docMk/>
            <pc:sldMk cId="271148125" sldId="295"/>
            <ac:spMk id="21" creationId="{D3F51FEB-38FB-4F6C-9F7B-2F2AFAB65463}"/>
          </ac:spMkLst>
        </pc:spChg>
        <pc:spChg chg="add del">
          <ac:chgData name="L C" userId="b2ab03cb3a061828" providerId="LiveId" clId="{3CBF1024-F42D-4ACD-AF5B-3C562B118663}" dt="2021-05-17T10:18:30.575" v="14874" actId="26606"/>
          <ac:spMkLst>
            <pc:docMk/>
            <pc:sldMk cId="271148125" sldId="295"/>
            <ac:spMk id="22" creationId="{1E547BA6-BAE0-43BB-A7CA-60F69CE252F0}"/>
          </ac:spMkLst>
        </pc:spChg>
        <pc:spChg chg="add">
          <ac:chgData name="L C" userId="b2ab03cb3a061828" providerId="LiveId" clId="{3CBF1024-F42D-4ACD-AF5B-3C562B118663}" dt="2021-05-17T10:18:30.596" v="14875" actId="26606"/>
          <ac:spMkLst>
            <pc:docMk/>
            <pc:sldMk cId="271148125" sldId="295"/>
            <ac:spMk id="29" creationId="{2B566528-1B12-4246-9431-5C2D7D081168}"/>
          </ac:spMkLst>
        </pc:spChg>
        <pc:spChg chg="add">
          <ac:chgData name="L C" userId="b2ab03cb3a061828" providerId="LiveId" clId="{3CBF1024-F42D-4ACD-AF5B-3C562B118663}" dt="2021-05-17T10:18:30.596" v="14875" actId="26606"/>
          <ac:spMkLst>
            <pc:docMk/>
            <pc:sldMk cId="271148125" sldId="295"/>
            <ac:spMk id="31" creationId="{D3F51FEB-38FB-4F6C-9F7B-2F2AFAB65463}"/>
          </ac:spMkLst>
        </pc:spChg>
        <pc:spChg chg="add">
          <ac:chgData name="L C" userId="b2ab03cb3a061828" providerId="LiveId" clId="{3CBF1024-F42D-4ACD-AF5B-3C562B118663}" dt="2021-05-17T10:18:30.596" v="14875" actId="26606"/>
          <ac:spMkLst>
            <pc:docMk/>
            <pc:sldMk cId="271148125" sldId="295"/>
            <ac:spMk id="32" creationId="{1E547BA6-BAE0-43BB-A7CA-60F69CE252F0}"/>
          </ac:spMkLst>
        </pc:spChg>
        <pc:grpChg chg="add del">
          <ac:chgData name="L C" userId="b2ab03cb3a061828" providerId="LiveId" clId="{3CBF1024-F42D-4ACD-AF5B-3C562B118663}" dt="2021-05-17T10:18:29.293" v="14872" actId="26606"/>
          <ac:grpSpMkLst>
            <pc:docMk/>
            <pc:sldMk cId="271148125" sldId="295"/>
            <ac:grpSpMk id="12" creationId="{07EAA094-9CF6-4695-958A-33D9BCAA9474}"/>
          </ac:grpSpMkLst>
        </pc:grpChg>
        <pc:grpChg chg="add del">
          <ac:chgData name="L C" userId="b2ab03cb3a061828" providerId="LiveId" clId="{3CBF1024-F42D-4ACD-AF5B-3C562B118663}" dt="2021-05-17T10:18:30.575" v="14874" actId="26606"/>
          <ac:grpSpMkLst>
            <pc:docMk/>
            <pc:sldMk cId="271148125" sldId="295"/>
            <ac:grpSpMk id="24" creationId="{07EAA094-9CF6-4695-958A-33D9BCAA9474}"/>
          </ac:grpSpMkLst>
        </pc:grpChg>
        <pc:grpChg chg="add">
          <ac:chgData name="L C" userId="b2ab03cb3a061828" providerId="LiveId" clId="{3CBF1024-F42D-4ACD-AF5B-3C562B118663}" dt="2021-05-17T10:18:30.596" v="14875" actId="26606"/>
          <ac:grpSpMkLst>
            <pc:docMk/>
            <pc:sldMk cId="271148125" sldId="295"/>
            <ac:grpSpMk id="30" creationId="{07EAA094-9CF6-4695-958A-33D9BCAA9474}"/>
          </ac:grpSpMkLst>
        </pc:grpChg>
        <pc:graphicFrameChg chg="add del">
          <ac:chgData name="L C" userId="b2ab03cb3a061828" providerId="LiveId" clId="{3CBF1024-F42D-4ACD-AF5B-3C562B118663}" dt="2021-05-17T10:18:29.293" v="14872" actId="26606"/>
          <ac:graphicFrameMkLst>
            <pc:docMk/>
            <pc:sldMk cId="271148125" sldId="295"/>
            <ac:graphicFrameMk id="5" creationId="{7F75411A-FDC2-441E-8DC7-E98F0F3CAEA3}"/>
          </ac:graphicFrameMkLst>
        </pc:graphicFrameChg>
        <pc:graphicFrameChg chg="add del">
          <ac:chgData name="L C" userId="b2ab03cb3a061828" providerId="LiveId" clId="{3CBF1024-F42D-4ACD-AF5B-3C562B118663}" dt="2021-05-17T10:18:30.575" v="14874" actId="26606"/>
          <ac:graphicFrameMkLst>
            <pc:docMk/>
            <pc:sldMk cId="271148125" sldId="295"/>
            <ac:graphicFrameMk id="26" creationId="{D3704C1C-E224-4641-8699-C43FB8352B82}"/>
          </ac:graphicFrameMkLst>
        </pc:graphicFrameChg>
        <pc:graphicFrameChg chg="add mod">
          <ac:chgData name="L C" userId="b2ab03cb3a061828" providerId="LiveId" clId="{3CBF1024-F42D-4ACD-AF5B-3C562B118663}" dt="2021-05-17T10:29:52.803" v="15894"/>
          <ac:graphicFrameMkLst>
            <pc:docMk/>
            <pc:sldMk cId="271148125" sldId="295"/>
            <ac:graphicFrameMk id="33" creationId="{7F75411A-FDC2-441E-8DC7-E98F0F3CAEA3}"/>
          </ac:graphicFrameMkLst>
        </pc:graphicFrameChg>
        <pc:picChg chg="add del">
          <ac:chgData name="L C" userId="b2ab03cb3a061828" providerId="LiveId" clId="{3CBF1024-F42D-4ACD-AF5B-3C562B118663}" dt="2021-05-17T10:18:29.293" v="14872" actId="26606"/>
          <ac:picMkLst>
            <pc:docMk/>
            <pc:sldMk cId="271148125" sldId="295"/>
            <ac:picMk id="6" creationId="{41B3597E-A3D0-4E03-BA6B-5C02B28BEFAE}"/>
          </ac:picMkLst>
        </pc:picChg>
        <pc:picChg chg="add del">
          <ac:chgData name="L C" userId="b2ab03cb3a061828" providerId="LiveId" clId="{3CBF1024-F42D-4ACD-AF5B-3C562B118663}" dt="2021-05-17T10:18:30.575" v="14874" actId="26606"/>
          <ac:picMkLst>
            <pc:docMk/>
            <pc:sldMk cId="271148125" sldId="295"/>
            <ac:picMk id="23" creationId="{0CF9F418-E003-4C0A-AC92-159B3935130F}"/>
          </ac:picMkLst>
        </pc:picChg>
        <pc:picChg chg="add">
          <ac:chgData name="L C" userId="b2ab03cb3a061828" providerId="LiveId" clId="{3CBF1024-F42D-4ACD-AF5B-3C562B118663}" dt="2021-05-17T10:18:30.596" v="14875" actId="26606"/>
          <ac:picMkLst>
            <pc:docMk/>
            <pc:sldMk cId="271148125" sldId="295"/>
            <ac:picMk id="28" creationId="{41B3597E-A3D0-4E03-BA6B-5C02B28BEFAE}"/>
          </ac:picMkLst>
        </pc:picChg>
      </pc:sldChg>
      <pc:sldChg chg="addSp delSp modSp new mod setBg">
        <pc:chgData name="L C" userId="b2ab03cb3a061828" providerId="LiveId" clId="{3CBF1024-F42D-4ACD-AF5B-3C562B118663}" dt="2021-05-17T08:42:29.430" v="11183"/>
        <pc:sldMkLst>
          <pc:docMk/>
          <pc:sldMk cId="3358531508" sldId="296"/>
        </pc:sldMkLst>
        <pc:spChg chg="mod">
          <ac:chgData name="L C" userId="b2ab03cb3a061828" providerId="LiveId" clId="{3CBF1024-F42D-4ACD-AF5B-3C562B118663}" dt="2021-05-17T08:42:29.430" v="11183"/>
          <ac:spMkLst>
            <pc:docMk/>
            <pc:sldMk cId="3358531508" sldId="296"/>
            <ac:spMk id="2" creationId="{F0836C60-2725-469C-A27D-F08A433E32D7}"/>
          </ac:spMkLst>
        </pc:spChg>
        <pc:spChg chg="mod">
          <ac:chgData name="L C" userId="b2ab03cb3a061828" providerId="LiveId" clId="{3CBF1024-F42D-4ACD-AF5B-3C562B118663}" dt="2021-05-17T08:32:55.753" v="10697"/>
          <ac:spMkLst>
            <pc:docMk/>
            <pc:sldMk cId="3358531508" sldId="296"/>
            <ac:spMk id="3" creationId="{15641A5D-C66C-4F75-BFAA-18DA5E30E3E3}"/>
          </ac:spMkLst>
        </pc:spChg>
        <pc:spChg chg="add del">
          <ac:chgData name="L C" userId="b2ab03cb3a061828" providerId="LiveId" clId="{3CBF1024-F42D-4ACD-AF5B-3C562B118663}" dt="2021-05-17T08:23:31.589" v="10481" actId="26606"/>
          <ac:spMkLst>
            <pc:docMk/>
            <pc:sldMk cId="3358531508" sldId="296"/>
            <ac:spMk id="7" creationId="{5AA03EDC-7067-4DFF-B672-541D016AAAB8}"/>
          </ac:spMkLst>
        </pc:spChg>
        <pc:spChg chg="add del">
          <ac:chgData name="L C" userId="b2ab03cb3a061828" providerId="LiveId" clId="{3CBF1024-F42D-4ACD-AF5B-3C562B118663}" dt="2021-05-17T08:23:31.589" v="10481" actId="26606"/>
          <ac:spMkLst>
            <pc:docMk/>
            <pc:sldMk cId="3358531508" sldId="296"/>
            <ac:spMk id="8" creationId="{0EBF3E39-B0BE-496A-8604-9007470FFA3A}"/>
          </ac:spMkLst>
        </pc:spChg>
        <pc:spChg chg="add del">
          <ac:chgData name="L C" userId="b2ab03cb3a061828" providerId="LiveId" clId="{3CBF1024-F42D-4ACD-AF5B-3C562B118663}" dt="2021-05-17T07:57:52.298" v="9985" actId="26606"/>
          <ac:spMkLst>
            <pc:docMk/>
            <pc:sldMk cId="3358531508" sldId="296"/>
            <ac:spMk id="10" creationId="{5E39A796-BE83-48B1-B33F-35C4A32AAB57}"/>
          </ac:spMkLst>
        </pc:spChg>
        <pc:spChg chg="add del">
          <ac:chgData name="L C" userId="b2ab03cb3a061828" providerId="LiveId" clId="{3CBF1024-F42D-4ACD-AF5B-3C562B118663}" dt="2021-05-17T07:57:52.298" v="9985" actId="26606"/>
          <ac:spMkLst>
            <pc:docMk/>
            <pc:sldMk cId="3358531508" sldId="296"/>
            <ac:spMk id="12" creationId="{72F84B47-E267-4194-8194-831DB7B5547F}"/>
          </ac:spMkLst>
        </pc:spChg>
        <pc:spChg chg="add">
          <ac:chgData name="L C" userId="b2ab03cb3a061828" providerId="LiveId" clId="{3CBF1024-F42D-4ACD-AF5B-3C562B118663}" dt="2021-05-17T08:23:31.589" v="10481" actId="26606"/>
          <ac:spMkLst>
            <pc:docMk/>
            <pc:sldMk cId="3358531508" sldId="296"/>
            <ac:spMk id="13" creationId="{2B566528-1B12-4246-9431-5C2D7D081168}"/>
          </ac:spMkLst>
        </pc:spChg>
        <pc:spChg chg="add del">
          <ac:chgData name="L C" userId="b2ab03cb3a061828" providerId="LiveId" clId="{3CBF1024-F42D-4ACD-AF5B-3C562B118663}" dt="2021-05-17T07:57:58.730" v="9989" actId="26606"/>
          <ac:spMkLst>
            <pc:docMk/>
            <pc:sldMk cId="3358531508" sldId="296"/>
            <ac:spMk id="15" creationId="{201CC55D-ED54-4C5C-95E6-10947BD1103B}"/>
          </ac:spMkLst>
        </pc:spChg>
        <pc:spChg chg="add del">
          <ac:chgData name="L C" userId="b2ab03cb3a061828" providerId="LiveId" clId="{3CBF1024-F42D-4ACD-AF5B-3C562B118663}" dt="2021-05-17T07:57:58.730" v="9989" actId="26606"/>
          <ac:spMkLst>
            <pc:docMk/>
            <pc:sldMk cId="3358531508" sldId="296"/>
            <ac:spMk id="16" creationId="{3873B707-463F-40B0-8227-E8CC6C67EB25}"/>
          </ac:spMkLst>
        </pc:spChg>
        <pc:spChg chg="add del">
          <ac:chgData name="L C" userId="b2ab03cb3a061828" providerId="LiveId" clId="{3CBF1024-F42D-4ACD-AF5B-3C562B118663}" dt="2021-05-17T07:57:58.730" v="9989" actId="26606"/>
          <ac:spMkLst>
            <pc:docMk/>
            <pc:sldMk cId="3358531508" sldId="296"/>
            <ac:spMk id="18" creationId="{C13237C8-E62C-4F0D-A318-BD6FB6C2D138}"/>
          </ac:spMkLst>
        </pc:spChg>
        <pc:spChg chg="add del">
          <ac:chgData name="L C" userId="b2ab03cb3a061828" providerId="LiveId" clId="{3CBF1024-F42D-4ACD-AF5B-3C562B118663}" dt="2021-05-17T07:57:58.730" v="9989" actId="26606"/>
          <ac:spMkLst>
            <pc:docMk/>
            <pc:sldMk cId="3358531508" sldId="296"/>
            <ac:spMk id="20" creationId="{19C9EAEA-39D0-4B0E-A0EB-51E7B26740B1}"/>
          </ac:spMkLst>
        </pc:spChg>
        <pc:grpChg chg="add">
          <ac:chgData name="L C" userId="b2ab03cb3a061828" providerId="LiveId" clId="{3CBF1024-F42D-4ACD-AF5B-3C562B118663}" dt="2021-05-17T08:23:31.589" v="10481" actId="26606"/>
          <ac:grpSpMkLst>
            <pc:docMk/>
            <pc:sldMk cId="3358531508" sldId="296"/>
            <ac:grpSpMk id="11" creationId="{828A5161-06F1-46CF-8AD7-844680A59E13}"/>
          </ac:grpSpMkLst>
        </pc:grpChg>
        <pc:grpChg chg="add del">
          <ac:chgData name="L C" userId="b2ab03cb3a061828" providerId="LiveId" clId="{3CBF1024-F42D-4ACD-AF5B-3C562B118663}" dt="2021-05-17T07:57:58.730" v="9989" actId="26606"/>
          <ac:grpSpMkLst>
            <pc:docMk/>
            <pc:sldMk cId="3358531508" sldId="296"/>
            <ac:grpSpMk id="17" creationId="{1DE889C7-FAD6-4397-98E2-05D503484459}"/>
          </ac:grpSpMkLst>
        </pc:grpChg>
        <pc:grpChg chg="add">
          <ac:chgData name="L C" userId="b2ab03cb3a061828" providerId="LiveId" clId="{3CBF1024-F42D-4ACD-AF5B-3C562B118663}" dt="2021-05-17T08:23:31.589" v="10481" actId="26606"/>
          <ac:grpSpMkLst>
            <pc:docMk/>
            <pc:sldMk cId="3358531508" sldId="296"/>
            <ac:grpSpMk id="19" creationId="{5995D10D-E9C9-47DB-AE7E-801FEF38F5C9}"/>
          </ac:grpSpMkLst>
        </pc:grpChg>
        <pc:picChg chg="add mod">
          <ac:chgData name="L C" userId="b2ab03cb3a061828" providerId="LiveId" clId="{3CBF1024-F42D-4ACD-AF5B-3C562B118663}" dt="2021-05-17T08:23:31.589" v="10481" actId="26606"/>
          <ac:picMkLst>
            <pc:docMk/>
            <pc:sldMk cId="3358531508" sldId="296"/>
            <ac:picMk id="5" creationId="{0541D1D3-4502-4808-9505-71BBE3C0298A}"/>
          </ac:picMkLst>
        </pc:picChg>
      </pc:sldChg>
      <pc:sldChg chg="addSp delSp modSp new mod setBg">
        <pc:chgData name="L C" userId="b2ab03cb3a061828" providerId="LiveId" clId="{3CBF1024-F42D-4ACD-AF5B-3C562B118663}" dt="2021-05-17T10:18:45.418" v="14880" actId="26606"/>
        <pc:sldMkLst>
          <pc:docMk/>
          <pc:sldMk cId="3576683753" sldId="297"/>
        </pc:sldMkLst>
        <pc:spChg chg="mod">
          <ac:chgData name="L C" userId="b2ab03cb3a061828" providerId="LiveId" clId="{3CBF1024-F42D-4ACD-AF5B-3C562B118663}" dt="2021-05-17T10:18:45.418" v="14880" actId="26606"/>
          <ac:spMkLst>
            <pc:docMk/>
            <pc:sldMk cId="3576683753" sldId="297"/>
            <ac:spMk id="2" creationId="{4461A8B9-F462-48E7-9734-556819739669}"/>
          </ac:spMkLst>
        </pc:spChg>
        <pc:spChg chg="add del mod">
          <ac:chgData name="L C" userId="b2ab03cb3a061828" providerId="LiveId" clId="{3CBF1024-F42D-4ACD-AF5B-3C562B118663}" dt="2021-05-17T10:18:45.418" v="14880" actId="26606"/>
          <ac:spMkLst>
            <pc:docMk/>
            <pc:sldMk cId="3576683753" sldId="297"/>
            <ac:spMk id="3" creationId="{2F935D8E-9A19-4157-AB35-F017ADB2C36F}"/>
          </ac:spMkLst>
        </pc:spChg>
        <pc:spChg chg="add del">
          <ac:chgData name="L C" userId="b2ab03cb3a061828" providerId="LiveId" clId="{3CBF1024-F42D-4ACD-AF5B-3C562B118663}" dt="2021-05-17T10:18:44.274" v="14877" actId="26606"/>
          <ac:spMkLst>
            <pc:docMk/>
            <pc:sldMk cId="3576683753" sldId="297"/>
            <ac:spMk id="10" creationId="{2B566528-1B12-4246-9431-5C2D7D081168}"/>
          </ac:spMkLst>
        </pc:spChg>
        <pc:spChg chg="add del">
          <ac:chgData name="L C" userId="b2ab03cb3a061828" providerId="LiveId" clId="{3CBF1024-F42D-4ACD-AF5B-3C562B118663}" dt="2021-05-17T10:18:44.274" v="14877" actId="26606"/>
          <ac:spMkLst>
            <pc:docMk/>
            <pc:sldMk cId="3576683753" sldId="297"/>
            <ac:spMk id="16" creationId="{D3F51FEB-38FB-4F6C-9F7B-2F2AFAB65463}"/>
          </ac:spMkLst>
        </pc:spChg>
        <pc:spChg chg="add del">
          <ac:chgData name="L C" userId="b2ab03cb3a061828" providerId="LiveId" clId="{3CBF1024-F42D-4ACD-AF5B-3C562B118663}" dt="2021-05-17T10:18:44.274" v="14877" actId="26606"/>
          <ac:spMkLst>
            <pc:docMk/>
            <pc:sldMk cId="3576683753" sldId="297"/>
            <ac:spMk id="18" creationId="{1E547BA6-BAE0-43BB-A7CA-60F69CE252F0}"/>
          </ac:spMkLst>
        </pc:spChg>
        <pc:spChg chg="add del">
          <ac:chgData name="L C" userId="b2ab03cb3a061828" providerId="LiveId" clId="{3CBF1024-F42D-4ACD-AF5B-3C562B118663}" dt="2021-05-17T10:18:45.368" v="14879" actId="26606"/>
          <ac:spMkLst>
            <pc:docMk/>
            <pc:sldMk cId="3576683753" sldId="297"/>
            <ac:spMk id="20" creationId="{2B566528-1B12-4246-9431-5C2D7D081168}"/>
          </ac:spMkLst>
        </pc:spChg>
        <pc:spChg chg="add del">
          <ac:chgData name="L C" userId="b2ab03cb3a061828" providerId="LiveId" clId="{3CBF1024-F42D-4ACD-AF5B-3C562B118663}" dt="2021-05-17T10:18:45.368" v="14879" actId="26606"/>
          <ac:spMkLst>
            <pc:docMk/>
            <pc:sldMk cId="3576683753" sldId="297"/>
            <ac:spMk id="21" creationId="{D3F51FEB-38FB-4F6C-9F7B-2F2AFAB65463}"/>
          </ac:spMkLst>
        </pc:spChg>
        <pc:spChg chg="add del">
          <ac:chgData name="L C" userId="b2ab03cb3a061828" providerId="LiveId" clId="{3CBF1024-F42D-4ACD-AF5B-3C562B118663}" dt="2021-05-17T10:18:45.368" v="14879" actId="26606"/>
          <ac:spMkLst>
            <pc:docMk/>
            <pc:sldMk cId="3576683753" sldId="297"/>
            <ac:spMk id="22" creationId="{1E547BA6-BAE0-43BB-A7CA-60F69CE252F0}"/>
          </ac:spMkLst>
        </pc:spChg>
        <pc:spChg chg="add">
          <ac:chgData name="L C" userId="b2ab03cb3a061828" providerId="LiveId" clId="{3CBF1024-F42D-4ACD-AF5B-3C562B118663}" dt="2021-05-17T10:18:45.418" v="14880" actId="26606"/>
          <ac:spMkLst>
            <pc:docMk/>
            <pc:sldMk cId="3576683753" sldId="297"/>
            <ac:spMk id="29" creationId="{2B566528-1B12-4246-9431-5C2D7D081168}"/>
          </ac:spMkLst>
        </pc:spChg>
        <pc:spChg chg="add">
          <ac:chgData name="L C" userId="b2ab03cb3a061828" providerId="LiveId" clId="{3CBF1024-F42D-4ACD-AF5B-3C562B118663}" dt="2021-05-17T10:18:45.418" v="14880" actId="26606"/>
          <ac:spMkLst>
            <pc:docMk/>
            <pc:sldMk cId="3576683753" sldId="297"/>
            <ac:spMk id="31" creationId="{D3F51FEB-38FB-4F6C-9F7B-2F2AFAB65463}"/>
          </ac:spMkLst>
        </pc:spChg>
        <pc:spChg chg="add">
          <ac:chgData name="L C" userId="b2ab03cb3a061828" providerId="LiveId" clId="{3CBF1024-F42D-4ACD-AF5B-3C562B118663}" dt="2021-05-17T10:18:45.418" v="14880" actId="26606"/>
          <ac:spMkLst>
            <pc:docMk/>
            <pc:sldMk cId="3576683753" sldId="297"/>
            <ac:spMk id="32" creationId="{1E547BA6-BAE0-43BB-A7CA-60F69CE252F0}"/>
          </ac:spMkLst>
        </pc:spChg>
        <pc:grpChg chg="add del">
          <ac:chgData name="L C" userId="b2ab03cb3a061828" providerId="LiveId" clId="{3CBF1024-F42D-4ACD-AF5B-3C562B118663}" dt="2021-05-17T10:18:44.274" v="14877" actId="26606"/>
          <ac:grpSpMkLst>
            <pc:docMk/>
            <pc:sldMk cId="3576683753" sldId="297"/>
            <ac:grpSpMk id="12" creationId="{07EAA094-9CF6-4695-958A-33D9BCAA9474}"/>
          </ac:grpSpMkLst>
        </pc:grpChg>
        <pc:grpChg chg="add del">
          <ac:chgData name="L C" userId="b2ab03cb3a061828" providerId="LiveId" clId="{3CBF1024-F42D-4ACD-AF5B-3C562B118663}" dt="2021-05-17T10:18:45.368" v="14879" actId="26606"/>
          <ac:grpSpMkLst>
            <pc:docMk/>
            <pc:sldMk cId="3576683753" sldId="297"/>
            <ac:grpSpMk id="24" creationId="{07EAA094-9CF6-4695-958A-33D9BCAA9474}"/>
          </ac:grpSpMkLst>
        </pc:grpChg>
        <pc:grpChg chg="add">
          <ac:chgData name="L C" userId="b2ab03cb3a061828" providerId="LiveId" clId="{3CBF1024-F42D-4ACD-AF5B-3C562B118663}" dt="2021-05-17T10:18:45.418" v="14880" actId="26606"/>
          <ac:grpSpMkLst>
            <pc:docMk/>
            <pc:sldMk cId="3576683753" sldId="297"/>
            <ac:grpSpMk id="30" creationId="{07EAA094-9CF6-4695-958A-33D9BCAA9474}"/>
          </ac:grpSpMkLst>
        </pc:grpChg>
        <pc:graphicFrameChg chg="add del">
          <ac:chgData name="L C" userId="b2ab03cb3a061828" providerId="LiveId" clId="{3CBF1024-F42D-4ACD-AF5B-3C562B118663}" dt="2021-05-17T10:18:44.274" v="14877" actId="26606"/>
          <ac:graphicFrameMkLst>
            <pc:docMk/>
            <pc:sldMk cId="3576683753" sldId="297"/>
            <ac:graphicFrameMk id="5" creationId="{A03EEDDA-70D7-4970-AAB0-2781D9C34140}"/>
          </ac:graphicFrameMkLst>
        </pc:graphicFrameChg>
        <pc:graphicFrameChg chg="add del">
          <ac:chgData name="L C" userId="b2ab03cb3a061828" providerId="LiveId" clId="{3CBF1024-F42D-4ACD-AF5B-3C562B118663}" dt="2021-05-17T10:18:45.368" v="14879" actId="26606"/>
          <ac:graphicFrameMkLst>
            <pc:docMk/>
            <pc:sldMk cId="3576683753" sldId="297"/>
            <ac:graphicFrameMk id="26" creationId="{4E61866D-7DCB-4FB8-BC30-1B5C8E7F86BF}"/>
          </ac:graphicFrameMkLst>
        </pc:graphicFrameChg>
        <pc:graphicFrameChg chg="add">
          <ac:chgData name="L C" userId="b2ab03cb3a061828" providerId="LiveId" clId="{3CBF1024-F42D-4ACD-AF5B-3C562B118663}" dt="2021-05-17T10:18:45.418" v="14880" actId="26606"/>
          <ac:graphicFrameMkLst>
            <pc:docMk/>
            <pc:sldMk cId="3576683753" sldId="297"/>
            <ac:graphicFrameMk id="33" creationId="{A03EEDDA-70D7-4970-AAB0-2781D9C34140}"/>
          </ac:graphicFrameMkLst>
        </pc:graphicFrameChg>
        <pc:picChg chg="add del">
          <ac:chgData name="L C" userId="b2ab03cb3a061828" providerId="LiveId" clId="{3CBF1024-F42D-4ACD-AF5B-3C562B118663}" dt="2021-05-17T10:18:44.274" v="14877" actId="26606"/>
          <ac:picMkLst>
            <pc:docMk/>
            <pc:sldMk cId="3576683753" sldId="297"/>
            <ac:picMk id="6" creationId="{9F6FE8C5-1467-4C49-B5D6-4D70D0132267}"/>
          </ac:picMkLst>
        </pc:picChg>
        <pc:picChg chg="add del">
          <ac:chgData name="L C" userId="b2ab03cb3a061828" providerId="LiveId" clId="{3CBF1024-F42D-4ACD-AF5B-3C562B118663}" dt="2021-05-17T10:18:45.368" v="14879" actId="26606"/>
          <ac:picMkLst>
            <pc:docMk/>
            <pc:sldMk cId="3576683753" sldId="297"/>
            <ac:picMk id="23" creationId="{B19ADC37-4A40-403F-A43D-A5C3595B82BC}"/>
          </ac:picMkLst>
        </pc:picChg>
        <pc:picChg chg="add">
          <ac:chgData name="L C" userId="b2ab03cb3a061828" providerId="LiveId" clId="{3CBF1024-F42D-4ACD-AF5B-3C562B118663}" dt="2021-05-17T10:18:45.418" v="14880" actId="26606"/>
          <ac:picMkLst>
            <pc:docMk/>
            <pc:sldMk cId="3576683753" sldId="297"/>
            <ac:picMk id="28" creationId="{9F6FE8C5-1467-4C49-B5D6-4D70D0132267}"/>
          </ac:picMkLst>
        </pc:picChg>
      </pc:sldChg>
      <pc:sldChg chg="addSp delSp modSp new mod setBg">
        <pc:chgData name="L C" userId="b2ab03cb3a061828" providerId="LiveId" clId="{3CBF1024-F42D-4ACD-AF5B-3C562B118663}" dt="2021-05-17T08:19:15.985" v="10398" actId="26606"/>
        <pc:sldMkLst>
          <pc:docMk/>
          <pc:sldMk cId="3330163829" sldId="298"/>
        </pc:sldMkLst>
        <pc:spChg chg="mod">
          <ac:chgData name="L C" userId="b2ab03cb3a061828" providerId="LiveId" clId="{3CBF1024-F42D-4ACD-AF5B-3C562B118663}" dt="2021-05-17T08:19:15.985" v="10398" actId="26606"/>
          <ac:spMkLst>
            <pc:docMk/>
            <pc:sldMk cId="3330163829" sldId="298"/>
            <ac:spMk id="2" creationId="{2C595040-7A3E-4C30-85FA-CB1790041C2B}"/>
          </ac:spMkLst>
        </pc:spChg>
        <pc:spChg chg="del">
          <ac:chgData name="L C" userId="b2ab03cb3a061828" providerId="LiveId" clId="{3CBF1024-F42D-4ACD-AF5B-3C562B118663}" dt="2021-05-17T08:14:03.713" v="10397"/>
          <ac:spMkLst>
            <pc:docMk/>
            <pc:sldMk cId="3330163829" sldId="298"/>
            <ac:spMk id="3" creationId="{0E88CAA7-D0EB-4251-910E-C0AE74CF8031}"/>
          </ac:spMkLst>
        </pc:spChg>
        <pc:spChg chg="add">
          <ac:chgData name="L C" userId="b2ab03cb3a061828" providerId="LiveId" clId="{3CBF1024-F42D-4ACD-AF5B-3C562B118663}" dt="2021-05-17T08:19:15.985" v="10398" actId="26606"/>
          <ac:spMkLst>
            <pc:docMk/>
            <pc:sldMk cId="3330163829" sldId="298"/>
            <ac:spMk id="71" creationId="{A4AC5506-6312-4701-8D3C-40187889A947}"/>
          </ac:spMkLst>
        </pc:spChg>
        <pc:picChg chg="add mod">
          <ac:chgData name="L C" userId="b2ab03cb3a061828" providerId="LiveId" clId="{3CBF1024-F42D-4ACD-AF5B-3C562B118663}" dt="2021-05-17T08:19:15.985" v="10398" actId="26606"/>
          <ac:picMkLst>
            <pc:docMk/>
            <pc:sldMk cId="3330163829" sldId="298"/>
            <ac:picMk id="2050" creationId="{63F7FF17-192A-4450-87E1-26FDE62DF7C6}"/>
          </ac:picMkLst>
        </pc:picChg>
      </pc:sldChg>
      <pc:sldChg chg="addSp delSp modSp new mod setBg">
        <pc:chgData name="L C" userId="b2ab03cb3a061828" providerId="LiveId" clId="{3CBF1024-F42D-4ACD-AF5B-3C562B118663}" dt="2021-05-17T08:21:08.298" v="10461" actId="26606"/>
        <pc:sldMkLst>
          <pc:docMk/>
          <pc:sldMk cId="511862615" sldId="299"/>
        </pc:sldMkLst>
        <pc:spChg chg="mod ord">
          <ac:chgData name="L C" userId="b2ab03cb3a061828" providerId="LiveId" clId="{3CBF1024-F42D-4ACD-AF5B-3C562B118663}" dt="2021-05-17T08:21:08.298" v="10461" actId="26606"/>
          <ac:spMkLst>
            <pc:docMk/>
            <pc:sldMk cId="511862615" sldId="299"/>
            <ac:spMk id="2" creationId="{A0D9B53C-1142-4157-A1E6-B70029E0B3EB}"/>
          </ac:spMkLst>
        </pc:spChg>
        <pc:spChg chg="del">
          <ac:chgData name="L C" userId="b2ab03cb3a061828" providerId="LiveId" clId="{3CBF1024-F42D-4ACD-AF5B-3C562B118663}" dt="2021-05-17T08:19:41.395" v="10407"/>
          <ac:spMkLst>
            <pc:docMk/>
            <pc:sldMk cId="511862615" sldId="299"/>
            <ac:spMk id="3" creationId="{D9C2AB33-6974-44A4-8D60-F45B0305400C}"/>
          </ac:spMkLst>
        </pc:spChg>
        <pc:spChg chg="add del">
          <ac:chgData name="L C" userId="b2ab03cb3a061828" providerId="LiveId" clId="{3CBF1024-F42D-4ACD-AF5B-3C562B118663}" dt="2021-05-17T08:21:08.296" v="10460" actId="26606"/>
          <ac:spMkLst>
            <pc:docMk/>
            <pc:sldMk cId="511862615" sldId="299"/>
            <ac:spMk id="71" creationId="{37C89E4B-3C9F-44B9-8B86-D9E3D112D8EC}"/>
          </ac:spMkLst>
        </pc:spChg>
        <pc:spChg chg="add">
          <ac:chgData name="L C" userId="b2ab03cb3a061828" providerId="LiveId" clId="{3CBF1024-F42D-4ACD-AF5B-3C562B118663}" dt="2021-05-17T08:21:08.298" v="10461" actId="26606"/>
          <ac:spMkLst>
            <pc:docMk/>
            <pc:sldMk cId="511862615" sldId="299"/>
            <ac:spMk id="3076" creationId="{A4AC5506-6312-4701-8D3C-40187889A947}"/>
          </ac:spMkLst>
        </pc:spChg>
        <pc:picChg chg="add mod">
          <ac:chgData name="L C" userId="b2ab03cb3a061828" providerId="LiveId" clId="{3CBF1024-F42D-4ACD-AF5B-3C562B118663}" dt="2021-05-17T08:21:08.298" v="10461" actId="26606"/>
          <ac:picMkLst>
            <pc:docMk/>
            <pc:sldMk cId="511862615" sldId="299"/>
            <ac:picMk id="3074" creationId="{F3D37A9C-C253-409A-A0AA-9A760736B4BD}"/>
          </ac:picMkLst>
        </pc:picChg>
        <pc:cxnChg chg="add del">
          <ac:chgData name="L C" userId="b2ab03cb3a061828" providerId="LiveId" clId="{3CBF1024-F42D-4ACD-AF5B-3C562B118663}" dt="2021-05-17T08:21:08.296" v="10460" actId="26606"/>
          <ac:cxnSpMkLst>
            <pc:docMk/>
            <pc:sldMk cId="511862615" sldId="299"/>
            <ac:cxnSpMk id="73" creationId="{AA2EAA10-076F-46BD-8F0F-B9A2FB77A85C}"/>
          </ac:cxnSpMkLst>
        </pc:cxnChg>
        <pc:cxnChg chg="add del">
          <ac:chgData name="L C" userId="b2ab03cb3a061828" providerId="LiveId" clId="{3CBF1024-F42D-4ACD-AF5B-3C562B118663}" dt="2021-05-17T08:21:08.296" v="10460" actId="26606"/>
          <ac:cxnSpMkLst>
            <pc:docMk/>
            <pc:sldMk cId="511862615" sldId="299"/>
            <ac:cxnSpMk id="75" creationId="{D891E407-403B-4764-86C9-33A56D3BCAA3}"/>
          </ac:cxnSpMkLst>
        </pc:cxnChg>
      </pc:sldChg>
      <pc:sldChg chg="addSp delSp modSp new mod setBg">
        <pc:chgData name="L C" userId="b2ab03cb3a061828" providerId="LiveId" clId="{3CBF1024-F42D-4ACD-AF5B-3C562B118663}" dt="2021-05-17T10:19:22.147" v="14881" actId="26606"/>
        <pc:sldMkLst>
          <pc:docMk/>
          <pc:sldMk cId="427629517" sldId="300"/>
        </pc:sldMkLst>
        <pc:spChg chg="mod">
          <ac:chgData name="L C" userId="b2ab03cb3a061828" providerId="LiveId" clId="{3CBF1024-F42D-4ACD-AF5B-3C562B118663}" dt="2021-05-17T10:19:22.147" v="14881" actId="26606"/>
          <ac:spMkLst>
            <pc:docMk/>
            <pc:sldMk cId="427629517" sldId="300"/>
            <ac:spMk id="2" creationId="{26A301F7-0F6F-4B3B-9FF6-C979CF50E072}"/>
          </ac:spMkLst>
        </pc:spChg>
        <pc:spChg chg="del mod">
          <ac:chgData name="L C" userId="b2ab03cb3a061828" providerId="LiveId" clId="{3CBF1024-F42D-4ACD-AF5B-3C562B118663}" dt="2021-05-17T10:19:22.147" v="14881" actId="26606"/>
          <ac:spMkLst>
            <pc:docMk/>
            <pc:sldMk cId="427629517" sldId="300"/>
            <ac:spMk id="3" creationId="{7C347DB6-531F-46E3-BA4B-E3C424F76A81}"/>
          </ac:spMkLst>
        </pc:spChg>
        <pc:spChg chg="add">
          <ac:chgData name="L C" userId="b2ab03cb3a061828" providerId="LiveId" clId="{3CBF1024-F42D-4ACD-AF5B-3C562B118663}" dt="2021-05-17T10:19:22.147" v="14881" actId="26606"/>
          <ac:spMkLst>
            <pc:docMk/>
            <pc:sldMk cId="427629517" sldId="300"/>
            <ac:spMk id="10" creationId="{2B566528-1B12-4246-9431-5C2D7D081168}"/>
          </ac:spMkLst>
        </pc:spChg>
        <pc:spChg chg="add">
          <ac:chgData name="L C" userId="b2ab03cb3a061828" providerId="LiveId" clId="{3CBF1024-F42D-4ACD-AF5B-3C562B118663}" dt="2021-05-17T10:19:22.147" v="14881" actId="26606"/>
          <ac:spMkLst>
            <pc:docMk/>
            <pc:sldMk cId="427629517" sldId="300"/>
            <ac:spMk id="16" creationId="{D3F51FEB-38FB-4F6C-9F7B-2F2AFAB65463}"/>
          </ac:spMkLst>
        </pc:spChg>
        <pc:spChg chg="add">
          <ac:chgData name="L C" userId="b2ab03cb3a061828" providerId="LiveId" clId="{3CBF1024-F42D-4ACD-AF5B-3C562B118663}" dt="2021-05-17T10:19:22.147" v="14881" actId="26606"/>
          <ac:spMkLst>
            <pc:docMk/>
            <pc:sldMk cId="427629517" sldId="300"/>
            <ac:spMk id="18" creationId="{1E547BA6-BAE0-43BB-A7CA-60F69CE252F0}"/>
          </ac:spMkLst>
        </pc:spChg>
        <pc:grpChg chg="add">
          <ac:chgData name="L C" userId="b2ab03cb3a061828" providerId="LiveId" clId="{3CBF1024-F42D-4ACD-AF5B-3C562B118663}" dt="2021-05-17T10:19:22.147" v="14881" actId="26606"/>
          <ac:grpSpMkLst>
            <pc:docMk/>
            <pc:sldMk cId="427629517" sldId="300"/>
            <ac:grpSpMk id="12" creationId="{07EAA094-9CF6-4695-958A-33D9BCAA9474}"/>
          </ac:grpSpMkLst>
        </pc:grpChg>
        <pc:graphicFrameChg chg="add">
          <ac:chgData name="L C" userId="b2ab03cb3a061828" providerId="LiveId" clId="{3CBF1024-F42D-4ACD-AF5B-3C562B118663}" dt="2021-05-17T10:19:22.147" v="14881" actId="26606"/>
          <ac:graphicFrameMkLst>
            <pc:docMk/>
            <pc:sldMk cId="427629517" sldId="300"/>
            <ac:graphicFrameMk id="5" creationId="{93988974-4C90-4B7D-9E6D-3F1AC306F945}"/>
          </ac:graphicFrameMkLst>
        </pc:graphicFrameChg>
        <pc:picChg chg="add">
          <ac:chgData name="L C" userId="b2ab03cb3a061828" providerId="LiveId" clId="{3CBF1024-F42D-4ACD-AF5B-3C562B118663}" dt="2021-05-17T10:19:22.147" v="14881" actId="26606"/>
          <ac:picMkLst>
            <pc:docMk/>
            <pc:sldMk cId="427629517" sldId="300"/>
            <ac:picMk id="6" creationId="{ECD28CE4-1E83-4E78-A57A-AA5FBC8FF1C7}"/>
          </ac:picMkLst>
        </pc:picChg>
      </pc:sldChg>
      <pc:sldChg chg="addSp delSp modSp new mod setBg">
        <pc:chgData name="L C" userId="b2ab03cb3a061828" providerId="LiveId" clId="{3CBF1024-F42D-4ACD-AF5B-3C562B118663}" dt="2021-05-17T10:19:36.800" v="14882" actId="26606"/>
        <pc:sldMkLst>
          <pc:docMk/>
          <pc:sldMk cId="2626216585" sldId="301"/>
        </pc:sldMkLst>
        <pc:spChg chg="mod">
          <ac:chgData name="L C" userId="b2ab03cb3a061828" providerId="LiveId" clId="{3CBF1024-F42D-4ACD-AF5B-3C562B118663}" dt="2021-05-17T10:19:36.800" v="14882" actId="26606"/>
          <ac:spMkLst>
            <pc:docMk/>
            <pc:sldMk cId="2626216585" sldId="301"/>
            <ac:spMk id="2" creationId="{AB32EEFE-EBFB-4114-A2C5-23FAA7187BF0}"/>
          </ac:spMkLst>
        </pc:spChg>
        <pc:spChg chg="del mod">
          <ac:chgData name="L C" userId="b2ab03cb3a061828" providerId="LiveId" clId="{3CBF1024-F42D-4ACD-AF5B-3C562B118663}" dt="2021-05-17T10:19:36.800" v="14882" actId="26606"/>
          <ac:spMkLst>
            <pc:docMk/>
            <pc:sldMk cId="2626216585" sldId="301"/>
            <ac:spMk id="3" creationId="{FE357460-5023-4A1A-BA90-FB06E1466A20}"/>
          </ac:spMkLst>
        </pc:spChg>
        <pc:spChg chg="add">
          <ac:chgData name="L C" userId="b2ab03cb3a061828" providerId="LiveId" clId="{3CBF1024-F42D-4ACD-AF5B-3C562B118663}" dt="2021-05-17T10:19:36.800" v="14882" actId="26606"/>
          <ac:spMkLst>
            <pc:docMk/>
            <pc:sldMk cId="2626216585" sldId="301"/>
            <ac:spMk id="10" creationId="{2B566528-1B12-4246-9431-5C2D7D081168}"/>
          </ac:spMkLst>
        </pc:spChg>
        <pc:spChg chg="add">
          <ac:chgData name="L C" userId="b2ab03cb3a061828" providerId="LiveId" clId="{3CBF1024-F42D-4ACD-AF5B-3C562B118663}" dt="2021-05-17T10:19:36.800" v="14882" actId="26606"/>
          <ac:spMkLst>
            <pc:docMk/>
            <pc:sldMk cId="2626216585" sldId="301"/>
            <ac:spMk id="16" creationId="{D3F51FEB-38FB-4F6C-9F7B-2F2AFAB65463}"/>
          </ac:spMkLst>
        </pc:spChg>
        <pc:spChg chg="add">
          <ac:chgData name="L C" userId="b2ab03cb3a061828" providerId="LiveId" clId="{3CBF1024-F42D-4ACD-AF5B-3C562B118663}" dt="2021-05-17T10:19:36.800" v="14882" actId="26606"/>
          <ac:spMkLst>
            <pc:docMk/>
            <pc:sldMk cId="2626216585" sldId="301"/>
            <ac:spMk id="18" creationId="{1E547BA6-BAE0-43BB-A7CA-60F69CE252F0}"/>
          </ac:spMkLst>
        </pc:spChg>
        <pc:grpChg chg="add">
          <ac:chgData name="L C" userId="b2ab03cb3a061828" providerId="LiveId" clId="{3CBF1024-F42D-4ACD-AF5B-3C562B118663}" dt="2021-05-17T10:19:36.800" v="14882" actId="26606"/>
          <ac:grpSpMkLst>
            <pc:docMk/>
            <pc:sldMk cId="2626216585" sldId="301"/>
            <ac:grpSpMk id="12" creationId="{07EAA094-9CF6-4695-958A-33D9BCAA9474}"/>
          </ac:grpSpMkLst>
        </pc:grpChg>
        <pc:graphicFrameChg chg="add">
          <ac:chgData name="L C" userId="b2ab03cb3a061828" providerId="LiveId" clId="{3CBF1024-F42D-4ACD-AF5B-3C562B118663}" dt="2021-05-17T10:19:36.800" v="14882" actId="26606"/>
          <ac:graphicFrameMkLst>
            <pc:docMk/>
            <pc:sldMk cId="2626216585" sldId="301"/>
            <ac:graphicFrameMk id="5" creationId="{A6D751D3-1C45-456E-BE65-A60BC172421C}"/>
          </ac:graphicFrameMkLst>
        </pc:graphicFrameChg>
        <pc:picChg chg="add">
          <ac:chgData name="L C" userId="b2ab03cb3a061828" providerId="LiveId" clId="{3CBF1024-F42D-4ACD-AF5B-3C562B118663}" dt="2021-05-17T10:19:36.800" v="14882" actId="26606"/>
          <ac:picMkLst>
            <pc:docMk/>
            <pc:sldMk cId="2626216585" sldId="301"/>
            <ac:picMk id="6" creationId="{295467C6-873E-42D2-8D71-8950CADB1C69}"/>
          </ac:picMkLst>
        </pc:picChg>
      </pc:sldChg>
      <pc:sldChg chg="addSp modSp new mod setBg">
        <pc:chgData name="L C" userId="b2ab03cb3a061828" providerId="LiveId" clId="{3CBF1024-F42D-4ACD-AF5B-3C562B118663}" dt="2021-05-17T10:19:55.094" v="14883" actId="26606"/>
        <pc:sldMkLst>
          <pc:docMk/>
          <pc:sldMk cId="3918078562" sldId="302"/>
        </pc:sldMkLst>
        <pc:spChg chg="mod">
          <ac:chgData name="L C" userId="b2ab03cb3a061828" providerId="LiveId" clId="{3CBF1024-F42D-4ACD-AF5B-3C562B118663}" dt="2021-05-17T10:19:55.094" v="14883" actId="26606"/>
          <ac:spMkLst>
            <pc:docMk/>
            <pc:sldMk cId="3918078562" sldId="302"/>
            <ac:spMk id="2" creationId="{93578CDA-0AD8-4BB3-9B6A-9708A4133C4F}"/>
          </ac:spMkLst>
        </pc:spChg>
        <pc:spChg chg="mod">
          <ac:chgData name="L C" userId="b2ab03cb3a061828" providerId="LiveId" clId="{3CBF1024-F42D-4ACD-AF5B-3C562B118663}" dt="2021-05-17T10:19:55.094" v="14883" actId="26606"/>
          <ac:spMkLst>
            <pc:docMk/>
            <pc:sldMk cId="3918078562" sldId="302"/>
            <ac:spMk id="3" creationId="{81CE8B13-7519-42B3-B0D0-6A301635F6D4}"/>
          </ac:spMkLst>
        </pc:spChg>
        <pc:spChg chg="add">
          <ac:chgData name="L C" userId="b2ab03cb3a061828" providerId="LiveId" clId="{3CBF1024-F42D-4ACD-AF5B-3C562B118663}" dt="2021-05-17T10:19:55.094" v="14883" actId="26606"/>
          <ac:spMkLst>
            <pc:docMk/>
            <pc:sldMk cId="3918078562" sldId="302"/>
            <ac:spMk id="8" creationId="{F837543A-6020-4505-A233-C9DB4BF74011}"/>
          </ac:spMkLst>
        </pc:spChg>
        <pc:spChg chg="add">
          <ac:chgData name="L C" userId="b2ab03cb3a061828" providerId="LiveId" clId="{3CBF1024-F42D-4ACD-AF5B-3C562B118663}" dt="2021-05-17T10:19:55.094" v="14883" actId="26606"/>
          <ac:spMkLst>
            <pc:docMk/>
            <pc:sldMk cId="3918078562" sldId="302"/>
            <ac:spMk id="10" creationId="{35B16301-FB18-48BA-A6DD-C37CAF6F9A18}"/>
          </ac:spMkLst>
        </pc:spChg>
        <pc:spChg chg="add">
          <ac:chgData name="L C" userId="b2ab03cb3a061828" providerId="LiveId" clId="{3CBF1024-F42D-4ACD-AF5B-3C562B118663}" dt="2021-05-17T10:19:55.094" v="14883" actId="26606"/>
          <ac:spMkLst>
            <pc:docMk/>
            <pc:sldMk cId="3918078562" sldId="302"/>
            <ac:spMk id="12" creationId="{C3C0D90E-074A-4F52-9B11-B52BEF4BCBE5}"/>
          </ac:spMkLst>
        </pc:spChg>
        <pc:spChg chg="add">
          <ac:chgData name="L C" userId="b2ab03cb3a061828" providerId="LiveId" clId="{3CBF1024-F42D-4ACD-AF5B-3C562B118663}" dt="2021-05-17T10:19:55.094" v="14883" actId="26606"/>
          <ac:spMkLst>
            <pc:docMk/>
            <pc:sldMk cId="3918078562" sldId="302"/>
            <ac:spMk id="14" creationId="{CABBD4C1-E6F8-46F6-8152-A8A97490BF4D}"/>
          </ac:spMkLst>
        </pc:spChg>
        <pc:spChg chg="add">
          <ac:chgData name="L C" userId="b2ab03cb3a061828" providerId="LiveId" clId="{3CBF1024-F42D-4ACD-AF5B-3C562B118663}" dt="2021-05-17T10:19:55.094" v="14883" actId="26606"/>
          <ac:spMkLst>
            <pc:docMk/>
            <pc:sldMk cId="3918078562" sldId="302"/>
            <ac:spMk id="16" creationId="{83BA5EF5-1FE9-4BF9-83BB-269BCDDF6156}"/>
          </ac:spMkLst>
        </pc:spChg>
        <pc:spChg chg="add">
          <ac:chgData name="L C" userId="b2ab03cb3a061828" providerId="LiveId" clId="{3CBF1024-F42D-4ACD-AF5B-3C562B118663}" dt="2021-05-17T10:19:55.094" v="14883" actId="26606"/>
          <ac:spMkLst>
            <pc:docMk/>
            <pc:sldMk cId="3918078562" sldId="302"/>
            <ac:spMk id="20" creationId="{88853921-7BC9-4BDE-ACAB-133C683C82D6}"/>
          </ac:spMkLst>
        </pc:spChg>
        <pc:spChg chg="add">
          <ac:chgData name="L C" userId="b2ab03cb3a061828" providerId="LiveId" clId="{3CBF1024-F42D-4ACD-AF5B-3C562B118663}" dt="2021-05-17T10:19:55.094" v="14883" actId="26606"/>
          <ac:spMkLst>
            <pc:docMk/>
            <pc:sldMk cId="3918078562" sldId="302"/>
            <ac:spMk id="22" creationId="{09192968-3AE7-4470-A61C-97294BB92731}"/>
          </ac:spMkLst>
        </pc:spChg>
        <pc:spChg chg="add">
          <ac:chgData name="L C" userId="b2ab03cb3a061828" providerId="LiveId" clId="{3CBF1024-F42D-4ACD-AF5B-3C562B118663}" dt="2021-05-17T10:19:55.094" v="14883" actId="26606"/>
          <ac:spMkLst>
            <pc:docMk/>
            <pc:sldMk cId="3918078562" sldId="302"/>
            <ac:spMk id="24" creationId="{3AB72E55-43E4-4356-BFE8-E2102CB0B505}"/>
          </ac:spMkLst>
        </pc:spChg>
        <pc:cxnChg chg="add">
          <ac:chgData name="L C" userId="b2ab03cb3a061828" providerId="LiveId" clId="{3CBF1024-F42D-4ACD-AF5B-3C562B118663}" dt="2021-05-17T10:19:55.094" v="14883" actId="26606"/>
          <ac:cxnSpMkLst>
            <pc:docMk/>
            <pc:sldMk cId="3918078562" sldId="302"/>
            <ac:cxnSpMk id="18" creationId="{4B3BCACB-5880-460B-9606-8C433A9AF99D}"/>
          </ac:cxnSpMkLst>
        </pc:cxnChg>
      </pc:sldChg>
      <pc:sldChg chg="addSp delSp modSp new mod setBg">
        <pc:chgData name="L C" userId="b2ab03cb3a061828" providerId="LiveId" clId="{3CBF1024-F42D-4ACD-AF5B-3C562B118663}" dt="2021-05-17T10:20:12.238" v="14884" actId="26606"/>
        <pc:sldMkLst>
          <pc:docMk/>
          <pc:sldMk cId="944401352" sldId="303"/>
        </pc:sldMkLst>
        <pc:spChg chg="mod">
          <ac:chgData name="L C" userId="b2ab03cb3a061828" providerId="LiveId" clId="{3CBF1024-F42D-4ACD-AF5B-3C562B118663}" dt="2021-05-17T10:20:12.238" v="14884" actId="26606"/>
          <ac:spMkLst>
            <pc:docMk/>
            <pc:sldMk cId="944401352" sldId="303"/>
            <ac:spMk id="2" creationId="{B13A6B37-DDAA-4043-A6A6-CC87B3619968}"/>
          </ac:spMkLst>
        </pc:spChg>
        <pc:spChg chg="del mod">
          <ac:chgData name="L C" userId="b2ab03cb3a061828" providerId="LiveId" clId="{3CBF1024-F42D-4ACD-AF5B-3C562B118663}" dt="2021-05-17T10:20:12.238" v="14884" actId="26606"/>
          <ac:spMkLst>
            <pc:docMk/>
            <pc:sldMk cId="944401352" sldId="303"/>
            <ac:spMk id="3" creationId="{DEE83C74-4481-4518-B19F-E67EFBD70397}"/>
          </ac:spMkLst>
        </pc:spChg>
        <pc:spChg chg="add">
          <ac:chgData name="L C" userId="b2ab03cb3a061828" providerId="LiveId" clId="{3CBF1024-F42D-4ACD-AF5B-3C562B118663}" dt="2021-05-17T10:20:12.238" v="14884" actId="26606"/>
          <ac:spMkLst>
            <pc:docMk/>
            <pc:sldMk cId="944401352" sldId="303"/>
            <ac:spMk id="10" creationId="{2B566528-1B12-4246-9431-5C2D7D081168}"/>
          </ac:spMkLst>
        </pc:spChg>
        <pc:spChg chg="add">
          <ac:chgData name="L C" userId="b2ab03cb3a061828" providerId="LiveId" clId="{3CBF1024-F42D-4ACD-AF5B-3C562B118663}" dt="2021-05-17T10:20:12.238" v="14884" actId="26606"/>
          <ac:spMkLst>
            <pc:docMk/>
            <pc:sldMk cId="944401352" sldId="303"/>
            <ac:spMk id="16" creationId="{D3F51FEB-38FB-4F6C-9F7B-2F2AFAB65463}"/>
          </ac:spMkLst>
        </pc:spChg>
        <pc:spChg chg="add">
          <ac:chgData name="L C" userId="b2ab03cb3a061828" providerId="LiveId" clId="{3CBF1024-F42D-4ACD-AF5B-3C562B118663}" dt="2021-05-17T10:20:12.238" v="14884" actId="26606"/>
          <ac:spMkLst>
            <pc:docMk/>
            <pc:sldMk cId="944401352" sldId="303"/>
            <ac:spMk id="18" creationId="{1E547BA6-BAE0-43BB-A7CA-60F69CE252F0}"/>
          </ac:spMkLst>
        </pc:spChg>
        <pc:grpChg chg="add">
          <ac:chgData name="L C" userId="b2ab03cb3a061828" providerId="LiveId" clId="{3CBF1024-F42D-4ACD-AF5B-3C562B118663}" dt="2021-05-17T10:20:12.238" v="14884" actId="26606"/>
          <ac:grpSpMkLst>
            <pc:docMk/>
            <pc:sldMk cId="944401352" sldId="303"/>
            <ac:grpSpMk id="12" creationId="{07EAA094-9CF6-4695-958A-33D9BCAA9474}"/>
          </ac:grpSpMkLst>
        </pc:grpChg>
        <pc:graphicFrameChg chg="add">
          <ac:chgData name="L C" userId="b2ab03cb3a061828" providerId="LiveId" clId="{3CBF1024-F42D-4ACD-AF5B-3C562B118663}" dt="2021-05-17T10:20:12.238" v="14884" actId="26606"/>
          <ac:graphicFrameMkLst>
            <pc:docMk/>
            <pc:sldMk cId="944401352" sldId="303"/>
            <ac:graphicFrameMk id="5" creationId="{99BA660D-7F1C-4E4A-B261-F465D58EBD8F}"/>
          </ac:graphicFrameMkLst>
        </pc:graphicFrameChg>
        <pc:picChg chg="add">
          <ac:chgData name="L C" userId="b2ab03cb3a061828" providerId="LiveId" clId="{3CBF1024-F42D-4ACD-AF5B-3C562B118663}" dt="2021-05-17T10:20:12.238" v="14884" actId="26606"/>
          <ac:picMkLst>
            <pc:docMk/>
            <pc:sldMk cId="944401352" sldId="303"/>
            <ac:picMk id="6" creationId="{9DF56440-65C0-4485-BBC2-F5D1D5555E9D}"/>
          </ac:picMkLst>
        </pc:picChg>
      </pc:sldChg>
      <pc:sldChg chg="addSp delSp modSp new mod setBg">
        <pc:chgData name="L C" userId="b2ab03cb3a061828" providerId="LiveId" clId="{3CBF1024-F42D-4ACD-AF5B-3C562B118663}" dt="2021-05-17T10:20:37.241" v="14885" actId="26606"/>
        <pc:sldMkLst>
          <pc:docMk/>
          <pc:sldMk cId="2389785173" sldId="304"/>
        </pc:sldMkLst>
        <pc:spChg chg="mod">
          <ac:chgData name="L C" userId="b2ab03cb3a061828" providerId="LiveId" clId="{3CBF1024-F42D-4ACD-AF5B-3C562B118663}" dt="2021-05-17T10:20:37.241" v="14885" actId="26606"/>
          <ac:spMkLst>
            <pc:docMk/>
            <pc:sldMk cId="2389785173" sldId="304"/>
            <ac:spMk id="2" creationId="{8BDBE17B-4DB4-4BF2-B2D2-1EC65C530E70}"/>
          </ac:spMkLst>
        </pc:spChg>
        <pc:spChg chg="del">
          <ac:chgData name="L C" userId="b2ab03cb3a061828" providerId="LiveId" clId="{3CBF1024-F42D-4ACD-AF5B-3C562B118663}" dt="2021-05-17T09:24:07.073" v="13090"/>
          <ac:spMkLst>
            <pc:docMk/>
            <pc:sldMk cId="2389785173" sldId="304"/>
            <ac:spMk id="3" creationId="{F299CCF0-020A-467B-8485-A02A2BAE3ADD}"/>
          </ac:spMkLst>
        </pc:spChg>
        <pc:spChg chg="add del mod">
          <ac:chgData name="L C" userId="b2ab03cb3a061828" providerId="LiveId" clId="{3CBF1024-F42D-4ACD-AF5B-3C562B118663}" dt="2021-05-17T09:24:39.875" v="13107" actId="22"/>
          <ac:spMkLst>
            <pc:docMk/>
            <pc:sldMk cId="2389785173" sldId="304"/>
            <ac:spMk id="4" creationId="{2E7F3439-D0FE-4A31-A886-CE75176F9BFE}"/>
          </ac:spMkLst>
        </pc:spChg>
        <pc:spChg chg="add">
          <ac:chgData name="L C" userId="b2ab03cb3a061828" providerId="LiveId" clId="{3CBF1024-F42D-4ACD-AF5B-3C562B118663}" dt="2021-05-17T10:20:37.241" v="14885" actId="26606"/>
          <ac:spMkLst>
            <pc:docMk/>
            <pc:sldMk cId="2389785173" sldId="304"/>
            <ac:spMk id="11" creationId="{D4771268-CB57-404A-9271-370EB28F6090}"/>
          </ac:spMkLst>
        </pc:spChg>
        <pc:picChg chg="add mod ord">
          <ac:chgData name="L C" userId="b2ab03cb3a061828" providerId="LiveId" clId="{3CBF1024-F42D-4ACD-AF5B-3C562B118663}" dt="2021-05-17T10:20:37.241" v="14885" actId="26606"/>
          <ac:picMkLst>
            <pc:docMk/>
            <pc:sldMk cId="2389785173" sldId="304"/>
            <ac:picMk id="6" creationId="{26EA2436-6D33-4BD9-9833-70143E1F9B60}"/>
          </ac:picMkLst>
        </pc:picChg>
      </pc:sldChg>
      <pc:sldChg chg="addSp delSp modSp new mod setBg">
        <pc:chgData name="L C" userId="b2ab03cb3a061828" providerId="LiveId" clId="{3CBF1024-F42D-4ACD-AF5B-3C562B118663}" dt="2021-05-17T10:06:18.094" v="14816" actId="26606"/>
        <pc:sldMkLst>
          <pc:docMk/>
          <pc:sldMk cId="2789831557" sldId="305"/>
        </pc:sldMkLst>
        <pc:spChg chg="mod">
          <ac:chgData name="L C" userId="b2ab03cb3a061828" providerId="LiveId" clId="{3CBF1024-F42D-4ACD-AF5B-3C562B118663}" dt="2021-05-17T10:06:18.094" v="14816" actId="26606"/>
          <ac:spMkLst>
            <pc:docMk/>
            <pc:sldMk cId="2789831557" sldId="305"/>
            <ac:spMk id="2" creationId="{81E2408F-B172-47F0-821C-E4FE10AEDD29}"/>
          </ac:spMkLst>
        </pc:spChg>
        <pc:spChg chg="del mod">
          <ac:chgData name="L C" userId="b2ab03cb3a061828" providerId="LiveId" clId="{3CBF1024-F42D-4ACD-AF5B-3C562B118663}" dt="2021-05-17T10:06:18.094" v="14816" actId="26606"/>
          <ac:spMkLst>
            <pc:docMk/>
            <pc:sldMk cId="2789831557" sldId="305"/>
            <ac:spMk id="3" creationId="{44079325-98B3-4F3D-A0CA-25CA367031AB}"/>
          </ac:spMkLst>
        </pc:spChg>
        <pc:spChg chg="add">
          <ac:chgData name="L C" userId="b2ab03cb3a061828" providerId="LiveId" clId="{3CBF1024-F42D-4ACD-AF5B-3C562B118663}" dt="2021-05-17T10:06:18.094" v="14816" actId="26606"/>
          <ac:spMkLst>
            <pc:docMk/>
            <pc:sldMk cId="2789831557" sldId="305"/>
            <ac:spMk id="9" creationId="{B819A166-7571-4003-A6B8-B62034C3ED30}"/>
          </ac:spMkLst>
        </pc:spChg>
        <pc:graphicFrameChg chg="add">
          <ac:chgData name="L C" userId="b2ab03cb3a061828" providerId="LiveId" clId="{3CBF1024-F42D-4ACD-AF5B-3C562B118663}" dt="2021-05-17T10:06:18.094" v="14816" actId="26606"/>
          <ac:graphicFrameMkLst>
            <pc:docMk/>
            <pc:sldMk cId="2789831557" sldId="305"/>
            <ac:graphicFrameMk id="5" creationId="{48AB0D60-ABD7-4A3F-AF93-9718E5E99501}"/>
          </ac:graphicFrameMkLst>
        </pc:graphicFrameChg>
      </pc:sldChg>
      <pc:sldChg chg="modSp new del mod">
        <pc:chgData name="L C" userId="b2ab03cb3a061828" providerId="LiveId" clId="{3CBF1024-F42D-4ACD-AF5B-3C562B118663}" dt="2021-05-17T09:47:03.121" v="14228" actId="47"/>
        <pc:sldMkLst>
          <pc:docMk/>
          <pc:sldMk cId="190234902" sldId="306"/>
        </pc:sldMkLst>
        <pc:spChg chg="mod">
          <ac:chgData name="L C" userId="b2ab03cb3a061828" providerId="LiveId" clId="{3CBF1024-F42D-4ACD-AF5B-3C562B118663}" dt="2021-05-17T09:42:48.712" v="14225"/>
          <ac:spMkLst>
            <pc:docMk/>
            <pc:sldMk cId="190234902" sldId="306"/>
            <ac:spMk id="2" creationId="{6AE06837-62C0-4A42-BFB1-99301042890C}"/>
          </ac:spMkLst>
        </pc:spChg>
      </pc:sldChg>
      <pc:sldChg chg="addSp delSp modSp new mod setBg">
        <pc:chgData name="L C" userId="b2ab03cb3a061828" providerId="LiveId" clId="{3CBF1024-F42D-4ACD-AF5B-3C562B118663}" dt="2021-05-18T01:56:38.570" v="17573"/>
        <pc:sldMkLst>
          <pc:docMk/>
          <pc:sldMk cId="295400421" sldId="306"/>
        </pc:sldMkLst>
        <pc:spChg chg="mod">
          <ac:chgData name="L C" userId="b2ab03cb3a061828" providerId="LiveId" clId="{3CBF1024-F42D-4ACD-AF5B-3C562B118663}" dt="2021-05-17T10:51:49.961" v="17473" actId="26606"/>
          <ac:spMkLst>
            <pc:docMk/>
            <pc:sldMk cId="295400421" sldId="306"/>
            <ac:spMk id="2" creationId="{3B3DFB15-6B0B-4E3F-8F0E-9DC64D352602}"/>
          </ac:spMkLst>
        </pc:spChg>
        <pc:spChg chg="del mod">
          <ac:chgData name="L C" userId="b2ab03cb3a061828" providerId="LiveId" clId="{3CBF1024-F42D-4ACD-AF5B-3C562B118663}" dt="2021-05-17T10:51:49.961" v="17473" actId="26606"/>
          <ac:spMkLst>
            <pc:docMk/>
            <pc:sldMk cId="295400421" sldId="306"/>
            <ac:spMk id="3" creationId="{E576A9BD-AEC1-4A57-A6AB-1D243CC1E0AD}"/>
          </ac:spMkLst>
        </pc:spChg>
        <pc:spChg chg="add">
          <ac:chgData name="L C" userId="b2ab03cb3a061828" providerId="LiveId" clId="{3CBF1024-F42D-4ACD-AF5B-3C562B118663}" dt="2021-05-17T10:51:49.961" v="17473" actId="26606"/>
          <ac:spMkLst>
            <pc:docMk/>
            <pc:sldMk cId="295400421" sldId="306"/>
            <ac:spMk id="9" creationId="{BACC6370-2D7E-4714-9D71-7542949D7D5D}"/>
          </ac:spMkLst>
        </pc:spChg>
        <pc:spChg chg="add">
          <ac:chgData name="L C" userId="b2ab03cb3a061828" providerId="LiveId" clId="{3CBF1024-F42D-4ACD-AF5B-3C562B118663}" dt="2021-05-17T10:51:49.961" v="17473" actId="26606"/>
          <ac:spMkLst>
            <pc:docMk/>
            <pc:sldMk cId="295400421" sldId="306"/>
            <ac:spMk id="11" creationId="{256B2C21-A230-48C0-8DF1-C46611373C44}"/>
          </ac:spMkLst>
        </pc:spChg>
        <pc:spChg chg="add">
          <ac:chgData name="L C" userId="b2ab03cb3a061828" providerId="LiveId" clId="{3CBF1024-F42D-4ACD-AF5B-3C562B118663}" dt="2021-05-17T10:51:49.961" v="17473" actId="26606"/>
          <ac:spMkLst>
            <pc:docMk/>
            <pc:sldMk cId="295400421" sldId="306"/>
            <ac:spMk id="13" creationId="{3847E18C-932D-4C95-AABA-FEC7C9499AD7}"/>
          </ac:spMkLst>
        </pc:spChg>
        <pc:spChg chg="add">
          <ac:chgData name="L C" userId="b2ab03cb3a061828" providerId="LiveId" clId="{3CBF1024-F42D-4ACD-AF5B-3C562B118663}" dt="2021-05-17T10:51:49.961" v="17473" actId="26606"/>
          <ac:spMkLst>
            <pc:docMk/>
            <pc:sldMk cId="295400421" sldId="306"/>
            <ac:spMk id="15" creationId="{3150CB11-0C61-439E-910F-5787759E72A0}"/>
          </ac:spMkLst>
        </pc:spChg>
        <pc:spChg chg="add">
          <ac:chgData name="L C" userId="b2ab03cb3a061828" providerId="LiveId" clId="{3CBF1024-F42D-4ACD-AF5B-3C562B118663}" dt="2021-05-17T10:51:49.961" v="17473" actId="26606"/>
          <ac:spMkLst>
            <pc:docMk/>
            <pc:sldMk cId="295400421" sldId="306"/>
            <ac:spMk id="17" creationId="{43F8A58B-5155-44CE-A5FF-7647B47D0A7A}"/>
          </ac:spMkLst>
        </pc:spChg>
        <pc:spChg chg="add">
          <ac:chgData name="L C" userId="b2ab03cb3a061828" providerId="LiveId" clId="{3CBF1024-F42D-4ACD-AF5B-3C562B118663}" dt="2021-05-17T10:51:49.961" v="17473" actId="26606"/>
          <ac:spMkLst>
            <pc:docMk/>
            <pc:sldMk cId="295400421" sldId="306"/>
            <ac:spMk id="19" creationId="{443F2ACA-E6D6-4028-82DD-F03C262D5DE6}"/>
          </ac:spMkLst>
        </pc:spChg>
        <pc:graphicFrameChg chg="add mod">
          <ac:chgData name="L C" userId="b2ab03cb3a061828" providerId="LiveId" clId="{3CBF1024-F42D-4ACD-AF5B-3C562B118663}" dt="2021-05-18T01:56:38.570" v="17573"/>
          <ac:graphicFrameMkLst>
            <pc:docMk/>
            <pc:sldMk cId="295400421" sldId="306"/>
            <ac:graphicFrameMk id="5" creationId="{84136B1A-0CC6-44FA-8ED7-5F28FC7CF8AE}"/>
          </ac:graphicFrameMkLst>
        </pc:graphicFrameChg>
      </pc:sldChg>
      <pc:sldChg chg="new del">
        <pc:chgData name="L C" userId="b2ab03cb3a061828" providerId="LiveId" clId="{3CBF1024-F42D-4ACD-AF5B-3C562B118663}" dt="2021-05-17T09:42:25.310" v="14205" actId="47"/>
        <pc:sldMkLst>
          <pc:docMk/>
          <pc:sldMk cId="1804854500" sldId="306"/>
        </pc:sldMkLst>
      </pc:sldChg>
      <pc:sldChg chg="addSp delSp modSp new mod setBg">
        <pc:chgData name="L C" userId="b2ab03cb3a061828" providerId="LiveId" clId="{3CBF1024-F42D-4ACD-AF5B-3C562B118663}" dt="2021-05-17T10:52:05.256" v="17474" actId="26606"/>
        <pc:sldMkLst>
          <pc:docMk/>
          <pc:sldMk cId="1064486474" sldId="307"/>
        </pc:sldMkLst>
        <pc:spChg chg="mod">
          <ac:chgData name="L C" userId="b2ab03cb3a061828" providerId="LiveId" clId="{3CBF1024-F42D-4ACD-AF5B-3C562B118663}" dt="2021-05-17T10:52:05.256" v="17474" actId="26606"/>
          <ac:spMkLst>
            <pc:docMk/>
            <pc:sldMk cId="1064486474" sldId="307"/>
            <ac:spMk id="2" creationId="{BB5C7BB9-C672-479F-AA74-569C33B75AAD}"/>
          </ac:spMkLst>
        </pc:spChg>
        <pc:spChg chg="del mod">
          <ac:chgData name="L C" userId="b2ab03cb3a061828" providerId="LiveId" clId="{3CBF1024-F42D-4ACD-AF5B-3C562B118663}" dt="2021-05-17T10:52:05.256" v="17474" actId="26606"/>
          <ac:spMkLst>
            <pc:docMk/>
            <pc:sldMk cId="1064486474" sldId="307"/>
            <ac:spMk id="3" creationId="{720540FA-F909-4823-B719-20E362507179}"/>
          </ac:spMkLst>
        </pc:spChg>
        <pc:spChg chg="add">
          <ac:chgData name="L C" userId="b2ab03cb3a061828" providerId="LiveId" clId="{3CBF1024-F42D-4ACD-AF5B-3C562B118663}" dt="2021-05-17T10:52:05.256" v="17474" actId="26606"/>
          <ac:spMkLst>
            <pc:docMk/>
            <pc:sldMk cId="1064486474" sldId="307"/>
            <ac:spMk id="9" creationId="{BACC6370-2D7E-4714-9D71-7542949D7D5D}"/>
          </ac:spMkLst>
        </pc:spChg>
        <pc:spChg chg="add">
          <ac:chgData name="L C" userId="b2ab03cb3a061828" providerId="LiveId" clId="{3CBF1024-F42D-4ACD-AF5B-3C562B118663}" dt="2021-05-17T10:52:05.256" v="17474" actId="26606"/>
          <ac:spMkLst>
            <pc:docMk/>
            <pc:sldMk cId="1064486474" sldId="307"/>
            <ac:spMk id="11" creationId="{256B2C21-A230-48C0-8DF1-C46611373C44}"/>
          </ac:spMkLst>
        </pc:spChg>
        <pc:spChg chg="add">
          <ac:chgData name="L C" userId="b2ab03cb3a061828" providerId="LiveId" clId="{3CBF1024-F42D-4ACD-AF5B-3C562B118663}" dt="2021-05-17T10:52:05.256" v="17474" actId="26606"/>
          <ac:spMkLst>
            <pc:docMk/>
            <pc:sldMk cId="1064486474" sldId="307"/>
            <ac:spMk id="13" creationId="{3847E18C-932D-4C95-AABA-FEC7C9499AD7}"/>
          </ac:spMkLst>
        </pc:spChg>
        <pc:spChg chg="add">
          <ac:chgData name="L C" userId="b2ab03cb3a061828" providerId="LiveId" clId="{3CBF1024-F42D-4ACD-AF5B-3C562B118663}" dt="2021-05-17T10:52:05.256" v="17474" actId="26606"/>
          <ac:spMkLst>
            <pc:docMk/>
            <pc:sldMk cId="1064486474" sldId="307"/>
            <ac:spMk id="15" creationId="{3150CB11-0C61-439E-910F-5787759E72A0}"/>
          </ac:spMkLst>
        </pc:spChg>
        <pc:spChg chg="add">
          <ac:chgData name="L C" userId="b2ab03cb3a061828" providerId="LiveId" clId="{3CBF1024-F42D-4ACD-AF5B-3C562B118663}" dt="2021-05-17T10:52:05.256" v="17474" actId="26606"/>
          <ac:spMkLst>
            <pc:docMk/>
            <pc:sldMk cId="1064486474" sldId="307"/>
            <ac:spMk id="17" creationId="{43F8A58B-5155-44CE-A5FF-7647B47D0A7A}"/>
          </ac:spMkLst>
        </pc:spChg>
        <pc:spChg chg="add">
          <ac:chgData name="L C" userId="b2ab03cb3a061828" providerId="LiveId" clId="{3CBF1024-F42D-4ACD-AF5B-3C562B118663}" dt="2021-05-17T10:52:05.256" v="17474" actId="26606"/>
          <ac:spMkLst>
            <pc:docMk/>
            <pc:sldMk cId="1064486474" sldId="307"/>
            <ac:spMk id="19" creationId="{443F2ACA-E6D6-4028-82DD-F03C262D5DE6}"/>
          </ac:spMkLst>
        </pc:spChg>
        <pc:graphicFrameChg chg="add">
          <ac:chgData name="L C" userId="b2ab03cb3a061828" providerId="LiveId" clId="{3CBF1024-F42D-4ACD-AF5B-3C562B118663}" dt="2021-05-17T10:52:05.256" v="17474" actId="26606"/>
          <ac:graphicFrameMkLst>
            <pc:docMk/>
            <pc:sldMk cId="1064486474" sldId="307"/>
            <ac:graphicFrameMk id="5" creationId="{5B650160-EAFB-4C1D-9340-1BB9FBE5F3CD}"/>
          </ac:graphicFrameMkLst>
        </pc:graphicFrameChg>
      </pc:sldChg>
      <pc:sldChg chg="addSp delSp modSp new mod setBg">
        <pc:chgData name="L C" userId="b2ab03cb3a061828" providerId="LiveId" clId="{3CBF1024-F42D-4ACD-AF5B-3C562B118663}" dt="2021-05-17T10:52:20.632" v="17481" actId="26606"/>
        <pc:sldMkLst>
          <pc:docMk/>
          <pc:sldMk cId="222765226" sldId="308"/>
        </pc:sldMkLst>
        <pc:spChg chg="mod">
          <ac:chgData name="L C" userId="b2ab03cb3a061828" providerId="LiveId" clId="{3CBF1024-F42D-4ACD-AF5B-3C562B118663}" dt="2021-05-17T10:52:20.632" v="17481" actId="26606"/>
          <ac:spMkLst>
            <pc:docMk/>
            <pc:sldMk cId="222765226" sldId="308"/>
            <ac:spMk id="2" creationId="{D0575081-31A3-4778-9E25-C02E3E92DA5F}"/>
          </ac:spMkLst>
        </pc:spChg>
        <pc:spChg chg="mod">
          <ac:chgData name="L C" userId="b2ab03cb3a061828" providerId="LiveId" clId="{3CBF1024-F42D-4ACD-AF5B-3C562B118663}" dt="2021-05-17T10:52:20.632" v="17481" actId="26606"/>
          <ac:spMkLst>
            <pc:docMk/>
            <pc:sldMk cId="222765226" sldId="308"/>
            <ac:spMk id="3" creationId="{4A9F8713-3BFE-4CE2-B158-703488CF6C5F}"/>
          </ac:spMkLst>
        </pc:spChg>
        <pc:spChg chg="add del">
          <ac:chgData name="L C" userId="b2ab03cb3a061828" providerId="LiveId" clId="{3CBF1024-F42D-4ACD-AF5B-3C562B118663}" dt="2021-05-17T10:52:14.806" v="17476" actId="26606"/>
          <ac:spMkLst>
            <pc:docMk/>
            <pc:sldMk cId="222765226" sldId="308"/>
            <ac:spMk id="8" creationId="{09588DA8-065E-4F6F-8EFD-43104AB2E0CF}"/>
          </ac:spMkLst>
        </pc:spChg>
        <pc:spChg chg="add del">
          <ac:chgData name="L C" userId="b2ab03cb3a061828" providerId="LiveId" clId="{3CBF1024-F42D-4ACD-AF5B-3C562B118663}" dt="2021-05-17T10:52:14.806" v="17476" actId="26606"/>
          <ac:spMkLst>
            <pc:docMk/>
            <pc:sldMk cId="222765226" sldId="308"/>
            <ac:spMk id="10" creationId="{C4285719-470E-454C-AF62-8323075F1F5B}"/>
          </ac:spMkLst>
        </pc:spChg>
        <pc:spChg chg="add del">
          <ac:chgData name="L C" userId="b2ab03cb3a061828" providerId="LiveId" clId="{3CBF1024-F42D-4ACD-AF5B-3C562B118663}" dt="2021-05-17T10:52:14.806" v="17476" actId="26606"/>
          <ac:spMkLst>
            <pc:docMk/>
            <pc:sldMk cId="222765226" sldId="308"/>
            <ac:spMk id="12" creationId="{CD9FE4EF-C4D8-49A0-B2FF-81D8DB7D8A24}"/>
          </ac:spMkLst>
        </pc:spChg>
        <pc:spChg chg="add del">
          <ac:chgData name="L C" userId="b2ab03cb3a061828" providerId="LiveId" clId="{3CBF1024-F42D-4ACD-AF5B-3C562B118663}" dt="2021-05-17T10:52:14.806" v="17476" actId="26606"/>
          <ac:spMkLst>
            <pc:docMk/>
            <pc:sldMk cId="222765226" sldId="308"/>
            <ac:spMk id="14" creationId="{4300840D-0A0B-4512-BACA-B439D5B9C57C}"/>
          </ac:spMkLst>
        </pc:spChg>
        <pc:spChg chg="add del">
          <ac:chgData name="L C" userId="b2ab03cb3a061828" providerId="LiveId" clId="{3CBF1024-F42D-4ACD-AF5B-3C562B118663}" dt="2021-05-17T10:52:20.622" v="17480" actId="26606"/>
          <ac:spMkLst>
            <pc:docMk/>
            <pc:sldMk cId="222765226" sldId="308"/>
            <ac:spMk id="15" creationId="{D5B0017B-2ECA-49AF-B397-DC140825DF8D}"/>
          </ac:spMkLst>
        </pc:spChg>
        <pc:spChg chg="add del">
          <ac:chgData name="L C" userId="b2ab03cb3a061828" providerId="LiveId" clId="{3CBF1024-F42D-4ACD-AF5B-3C562B118663}" dt="2021-05-17T10:52:14.806" v="17476" actId="26606"/>
          <ac:spMkLst>
            <pc:docMk/>
            <pc:sldMk cId="222765226" sldId="308"/>
            <ac:spMk id="16" creationId="{D2B78728-A580-49A7-84F9-6EF6F583ADE0}"/>
          </ac:spMkLst>
        </pc:spChg>
        <pc:spChg chg="add del">
          <ac:chgData name="L C" userId="b2ab03cb3a061828" providerId="LiveId" clId="{3CBF1024-F42D-4ACD-AF5B-3C562B118663}" dt="2021-05-17T10:52:14.806" v="17476" actId="26606"/>
          <ac:spMkLst>
            <pc:docMk/>
            <pc:sldMk cId="222765226" sldId="308"/>
            <ac:spMk id="18" creationId="{38FAA1A1-D861-433F-88FA-1E9D6FD31D11}"/>
          </ac:spMkLst>
        </pc:spChg>
        <pc:spChg chg="add del">
          <ac:chgData name="L C" userId="b2ab03cb3a061828" providerId="LiveId" clId="{3CBF1024-F42D-4ACD-AF5B-3C562B118663}" dt="2021-05-17T10:52:14.806" v="17476" actId="26606"/>
          <ac:spMkLst>
            <pc:docMk/>
            <pc:sldMk cId="222765226" sldId="308"/>
            <ac:spMk id="20" creationId="{8D71EDA1-87BF-4D5D-AB79-F346FD19278A}"/>
          </ac:spMkLst>
        </pc:spChg>
        <pc:spChg chg="add del">
          <ac:chgData name="L C" userId="b2ab03cb3a061828" providerId="LiveId" clId="{3CBF1024-F42D-4ACD-AF5B-3C562B118663}" dt="2021-05-17T10:52:19.318" v="17478" actId="26606"/>
          <ac:spMkLst>
            <pc:docMk/>
            <pc:sldMk cId="222765226" sldId="308"/>
            <ac:spMk id="22" creationId="{76EFD3D9-44F0-4267-BCC1-1613E79D8274}"/>
          </ac:spMkLst>
        </pc:spChg>
        <pc:spChg chg="add del">
          <ac:chgData name="L C" userId="b2ab03cb3a061828" providerId="LiveId" clId="{3CBF1024-F42D-4ACD-AF5B-3C562B118663}" dt="2021-05-17T10:52:19.318" v="17478" actId="26606"/>
          <ac:spMkLst>
            <pc:docMk/>
            <pc:sldMk cId="222765226" sldId="308"/>
            <ac:spMk id="23" creationId="{A779A851-95D6-41AF-937A-B0E4B7F6FA8D}"/>
          </ac:spMkLst>
        </pc:spChg>
        <pc:spChg chg="add del">
          <ac:chgData name="L C" userId="b2ab03cb3a061828" providerId="LiveId" clId="{3CBF1024-F42D-4ACD-AF5B-3C562B118663}" dt="2021-05-17T10:52:19.318" v="17478" actId="26606"/>
          <ac:spMkLst>
            <pc:docMk/>
            <pc:sldMk cId="222765226" sldId="308"/>
            <ac:spMk id="24" creationId="{953FB2E7-B6CB-429C-81EB-D9516D6D5C8D}"/>
          </ac:spMkLst>
        </pc:spChg>
        <pc:spChg chg="add del">
          <ac:chgData name="L C" userId="b2ab03cb3a061828" providerId="LiveId" clId="{3CBF1024-F42D-4ACD-AF5B-3C562B118663}" dt="2021-05-17T10:52:19.318" v="17478" actId="26606"/>
          <ac:spMkLst>
            <pc:docMk/>
            <pc:sldMk cId="222765226" sldId="308"/>
            <ac:spMk id="25" creationId="{2EC40DB1-B719-4A13-9A4D-0966B4B27866}"/>
          </ac:spMkLst>
        </pc:spChg>
        <pc:spChg chg="add del">
          <ac:chgData name="L C" userId="b2ab03cb3a061828" providerId="LiveId" clId="{3CBF1024-F42D-4ACD-AF5B-3C562B118663}" dt="2021-05-17T10:52:19.318" v="17478" actId="26606"/>
          <ac:spMkLst>
            <pc:docMk/>
            <pc:sldMk cId="222765226" sldId="308"/>
            <ac:spMk id="26" creationId="{82211336-CFF3-412D-868A-6679C1004C45}"/>
          </ac:spMkLst>
        </pc:spChg>
        <pc:spChg chg="add del">
          <ac:chgData name="L C" userId="b2ab03cb3a061828" providerId="LiveId" clId="{3CBF1024-F42D-4ACD-AF5B-3C562B118663}" dt="2021-05-17T10:52:20.622" v="17480" actId="26606"/>
          <ac:spMkLst>
            <pc:docMk/>
            <pc:sldMk cId="222765226" sldId="308"/>
            <ac:spMk id="28" creationId="{B6CDA21F-E7AF-4C75-8395-33F58D5B0E45}"/>
          </ac:spMkLst>
        </pc:spChg>
        <pc:spChg chg="add">
          <ac:chgData name="L C" userId="b2ab03cb3a061828" providerId="LiveId" clId="{3CBF1024-F42D-4ACD-AF5B-3C562B118663}" dt="2021-05-17T10:52:20.632" v="17481" actId="26606"/>
          <ac:spMkLst>
            <pc:docMk/>
            <pc:sldMk cId="222765226" sldId="308"/>
            <ac:spMk id="32" creationId="{09588DA8-065E-4F6F-8EFD-43104AB2E0CF}"/>
          </ac:spMkLst>
        </pc:spChg>
        <pc:spChg chg="add">
          <ac:chgData name="L C" userId="b2ab03cb3a061828" providerId="LiveId" clId="{3CBF1024-F42D-4ACD-AF5B-3C562B118663}" dt="2021-05-17T10:52:20.632" v="17481" actId="26606"/>
          <ac:spMkLst>
            <pc:docMk/>
            <pc:sldMk cId="222765226" sldId="308"/>
            <ac:spMk id="33" creationId="{C4285719-470E-454C-AF62-8323075F1F5B}"/>
          </ac:spMkLst>
        </pc:spChg>
        <pc:spChg chg="add">
          <ac:chgData name="L C" userId="b2ab03cb3a061828" providerId="LiveId" clId="{3CBF1024-F42D-4ACD-AF5B-3C562B118663}" dt="2021-05-17T10:52:20.632" v="17481" actId="26606"/>
          <ac:spMkLst>
            <pc:docMk/>
            <pc:sldMk cId="222765226" sldId="308"/>
            <ac:spMk id="34" creationId="{CD9FE4EF-C4D8-49A0-B2FF-81D8DB7D8A24}"/>
          </ac:spMkLst>
        </pc:spChg>
        <pc:spChg chg="add">
          <ac:chgData name="L C" userId="b2ab03cb3a061828" providerId="LiveId" clId="{3CBF1024-F42D-4ACD-AF5B-3C562B118663}" dt="2021-05-17T10:52:20.632" v="17481" actId="26606"/>
          <ac:spMkLst>
            <pc:docMk/>
            <pc:sldMk cId="222765226" sldId="308"/>
            <ac:spMk id="35" creationId="{4300840D-0A0B-4512-BACA-B439D5B9C57C}"/>
          </ac:spMkLst>
        </pc:spChg>
        <pc:spChg chg="add">
          <ac:chgData name="L C" userId="b2ab03cb3a061828" providerId="LiveId" clId="{3CBF1024-F42D-4ACD-AF5B-3C562B118663}" dt="2021-05-17T10:52:20.632" v="17481" actId="26606"/>
          <ac:spMkLst>
            <pc:docMk/>
            <pc:sldMk cId="222765226" sldId="308"/>
            <ac:spMk id="36" creationId="{D2B78728-A580-49A7-84F9-6EF6F583ADE0}"/>
          </ac:spMkLst>
        </pc:spChg>
        <pc:spChg chg="add">
          <ac:chgData name="L C" userId="b2ab03cb3a061828" providerId="LiveId" clId="{3CBF1024-F42D-4ACD-AF5B-3C562B118663}" dt="2021-05-17T10:52:20.632" v="17481" actId="26606"/>
          <ac:spMkLst>
            <pc:docMk/>
            <pc:sldMk cId="222765226" sldId="308"/>
            <ac:spMk id="37" creationId="{38FAA1A1-D861-433F-88FA-1E9D6FD31D11}"/>
          </ac:spMkLst>
        </pc:spChg>
        <pc:spChg chg="add">
          <ac:chgData name="L C" userId="b2ab03cb3a061828" providerId="LiveId" clId="{3CBF1024-F42D-4ACD-AF5B-3C562B118663}" dt="2021-05-17T10:52:20.632" v="17481" actId="26606"/>
          <ac:spMkLst>
            <pc:docMk/>
            <pc:sldMk cId="222765226" sldId="308"/>
            <ac:spMk id="38" creationId="{8D71EDA1-87BF-4D5D-AB79-F346FD19278A}"/>
          </ac:spMkLst>
        </pc:spChg>
        <pc:grpChg chg="add del">
          <ac:chgData name="L C" userId="b2ab03cb3a061828" providerId="LiveId" clId="{3CBF1024-F42D-4ACD-AF5B-3C562B118663}" dt="2021-05-17T10:52:20.622" v="17480" actId="26606"/>
          <ac:grpSpMkLst>
            <pc:docMk/>
            <pc:sldMk cId="222765226" sldId="308"/>
            <ac:grpSpMk id="29" creationId="{AE1C45F0-260A-458C-96ED-C1F6D2151219}"/>
          </ac:grpSpMkLst>
        </pc:grpChg>
        <pc:cxnChg chg="add del">
          <ac:chgData name="L C" userId="b2ab03cb3a061828" providerId="LiveId" clId="{3CBF1024-F42D-4ACD-AF5B-3C562B118663}" dt="2021-05-17T10:52:20.622" v="17480" actId="26606"/>
          <ac:cxnSpMkLst>
            <pc:docMk/>
            <pc:sldMk cId="222765226" sldId="308"/>
            <ac:cxnSpMk id="17" creationId="{6CF1BAF6-AD41-4082-B212-8A1F9A2E8779}"/>
          </ac:cxnSpMkLst>
        </pc:cxnChg>
      </pc:sldChg>
      <pc:sldChg chg="addSp delSp modSp new mod setBg">
        <pc:chgData name="L C" userId="b2ab03cb3a061828" providerId="LiveId" clId="{3CBF1024-F42D-4ACD-AF5B-3C562B118663}" dt="2021-05-20T02:59:56.784" v="19159" actId="20577"/>
        <pc:sldMkLst>
          <pc:docMk/>
          <pc:sldMk cId="646340366" sldId="309"/>
        </pc:sldMkLst>
        <pc:spChg chg="mod">
          <ac:chgData name="L C" userId="b2ab03cb3a061828" providerId="LiveId" clId="{3CBF1024-F42D-4ACD-AF5B-3C562B118663}" dt="2021-05-17T10:52:34.895" v="17482" actId="26606"/>
          <ac:spMkLst>
            <pc:docMk/>
            <pc:sldMk cId="646340366" sldId="309"/>
            <ac:spMk id="2" creationId="{449513FB-C1F4-47C3-8AB7-A384AB430D1F}"/>
          </ac:spMkLst>
        </pc:spChg>
        <pc:spChg chg="del mod">
          <ac:chgData name="L C" userId="b2ab03cb3a061828" providerId="LiveId" clId="{3CBF1024-F42D-4ACD-AF5B-3C562B118663}" dt="2021-05-17T10:52:34.895" v="17482" actId="26606"/>
          <ac:spMkLst>
            <pc:docMk/>
            <pc:sldMk cId="646340366" sldId="309"/>
            <ac:spMk id="3" creationId="{7E26F4D8-FF8B-4F88-BB96-2C8BBC552CA9}"/>
          </ac:spMkLst>
        </pc:spChg>
        <pc:spChg chg="add">
          <ac:chgData name="L C" userId="b2ab03cb3a061828" providerId="LiveId" clId="{3CBF1024-F42D-4ACD-AF5B-3C562B118663}" dt="2021-05-17T10:52:34.895" v="17482" actId="26606"/>
          <ac:spMkLst>
            <pc:docMk/>
            <pc:sldMk cId="646340366" sldId="309"/>
            <ac:spMk id="9" creationId="{42285737-90EE-47DC-AC80-8AE156B11969}"/>
          </ac:spMkLst>
        </pc:spChg>
        <pc:grpChg chg="add">
          <ac:chgData name="L C" userId="b2ab03cb3a061828" providerId="LiveId" clId="{3CBF1024-F42D-4ACD-AF5B-3C562B118663}" dt="2021-05-17T10:52:34.895" v="17482" actId="26606"/>
          <ac:grpSpMkLst>
            <pc:docMk/>
            <pc:sldMk cId="646340366" sldId="309"/>
            <ac:grpSpMk id="11" creationId="{B57BDC17-F1B3-455F-BBF1-680AA1F25C06}"/>
          </ac:grpSpMkLst>
        </pc:grpChg>
        <pc:graphicFrameChg chg="add mod">
          <ac:chgData name="L C" userId="b2ab03cb3a061828" providerId="LiveId" clId="{3CBF1024-F42D-4ACD-AF5B-3C562B118663}" dt="2021-05-20T02:59:56.784" v="19159" actId="20577"/>
          <ac:graphicFrameMkLst>
            <pc:docMk/>
            <pc:sldMk cId="646340366" sldId="309"/>
            <ac:graphicFrameMk id="5" creationId="{0E801E0C-2C5A-43FB-AE65-41340A80E048}"/>
          </ac:graphicFrameMkLst>
        </pc:graphicFrameChg>
      </pc:sldChg>
      <pc:sldChg chg="addSp delSp modSp new mod setBg setClrOvrMap">
        <pc:chgData name="L C" userId="b2ab03cb3a061828" providerId="LiveId" clId="{3CBF1024-F42D-4ACD-AF5B-3C562B118663}" dt="2021-05-20T07:30:36.989" v="23737" actId="26606"/>
        <pc:sldMkLst>
          <pc:docMk/>
          <pc:sldMk cId="3717176199" sldId="310"/>
        </pc:sldMkLst>
        <pc:spChg chg="mod">
          <ac:chgData name="L C" userId="b2ab03cb3a061828" providerId="LiveId" clId="{3CBF1024-F42D-4ACD-AF5B-3C562B118663}" dt="2021-05-20T07:30:36.989" v="23737" actId="26606"/>
          <ac:spMkLst>
            <pc:docMk/>
            <pc:sldMk cId="3717176199" sldId="310"/>
            <ac:spMk id="2" creationId="{99D417F2-5DDE-4817-97A8-9196216EC8A7}"/>
          </ac:spMkLst>
        </pc:spChg>
        <pc:spChg chg="mod">
          <ac:chgData name="L C" userId="b2ab03cb3a061828" providerId="LiveId" clId="{3CBF1024-F42D-4ACD-AF5B-3C562B118663}" dt="2021-05-20T07:30:36.989" v="23737" actId="26606"/>
          <ac:spMkLst>
            <pc:docMk/>
            <pc:sldMk cId="3717176199" sldId="310"/>
            <ac:spMk id="3" creationId="{C82095C2-9962-4C31-A362-2F7021F3C516}"/>
          </ac:spMkLst>
        </pc:spChg>
        <pc:spChg chg="add del">
          <ac:chgData name="L C" userId="b2ab03cb3a061828" providerId="LiveId" clId="{3CBF1024-F42D-4ACD-AF5B-3C562B118663}" dt="2021-05-20T07:30:36.989" v="23737" actId="26606"/>
          <ac:spMkLst>
            <pc:docMk/>
            <pc:sldMk cId="3717176199" sldId="310"/>
            <ac:spMk id="8" creationId="{AD21898E-86C0-4C8A-A76C-DF33E844C87A}"/>
          </ac:spMkLst>
        </pc:spChg>
        <pc:spChg chg="add del">
          <ac:chgData name="L C" userId="b2ab03cb3a061828" providerId="LiveId" clId="{3CBF1024-F42D-4ACD-AF5B-3C562B118663}" dt="2021-05-20T07:30:36.989" v="23737" actId="26606"/>
          <ac:spMkLst>
            <pc:docMk/>
            <pc:sldMk cId="3717176199" sldId="310"/>
            <ac:spMk id="10" creationId="{5C8F04BD-D093-45D0-B54C-50FDB308B4EE}"/>
          </ac:spMkLst>
        </pc:spChg>
        <pc:spChg chg="add">
          <ac:chgData name="L C" userId="b2ab03cb3a061828" providerId="LiveId" clId="{3CBF1024-F42D-4ACD-AF5B-3C562B118663}" dt="2021-05-20T07:30:36.989" v="23737" actId="26606"/>
          <ac:spMkLst>
            <pc:docMk/>
            <pc:sldMk cId="3717176199" sldId="310"/>
            <ac:spMk id="12" creationId="{907EF6B7-1338-4443-8C46-6A318D952DFD}"/>
          </ac:spMkLst>
        </pc:spChg>
        <pc:spChg chg="add">
          <ac:chgData name="L C" userId="b2ab03cb3a061828" providerId="LiveId" clId="{3CBF1024-F42D-4ACD-AF5B-3C562B118663}" dt="2021-05-20T07:30:36.989" v="23737" actId="26606"/>
          <ac:spMkLst>
            <pc:docMk/>
            <pc:sldMk cId="3717176199" sldId="310"/>
            <ac:spMk id="13" creationId="{DAAE4CDD-124C-4DCF-9584-B6033B545DD5}"/>
          </ac:spMkLst>
        </pc:spChg>
        <pc:spChg chg="add">
          <ac:chgData name="L C" userId="b2ab03cb3a061828" providerId="LiveId" clId="{3CBF1024-F42D-4ACD-AF5B-3C562B118663}" dt="2021-05-20T07:30:36.989" v="23737" actId="26606"/>
          <ac:spMkLst>
            <pc:docMk/>
            <pc:sldMk cId="3717176199" sldId="310"/>
            <ac:spMk id="14" creationId="{081E4A58-353D-44AE-B2FC-2A74E2E400F7}"/>
          </ac:spMkLst>
        </pc:spChg>
        <pc:spChg chg="add del">
          <ac:chgData name="L C" userId="b2ab03cb3a061828" providerId="LiveId" clId="{3CBF1024-F42D-4ACD-AF5B-3C562B118663}" dt="2021-05-20T07:29:51.546" v="23734" actId="26606"/>
          <ac:spMkLst>
            <pc:docMk/>
            <pc:sldMk cId="3717176199" sldId="310"/>
            <ac:spMk id="15" creationId="{76EFD3D9-44F0-4267-BCC1-1613E79D8274}"/>
          </ac:spMkLst>
        </pc:spChg>
        <pc:spChg chg="add del">
          <ac:chgData name="L C" userId="b2ab03cb3a061828" providerId="LiveId" clId="{3CBF1024-F42D-4ACD-AF5B-3C562B118663}" dt="2021-05-20T07:29:51.546" v="23734" actId="26606"/>
          <ac:spMkLst>
            <pc:docMk/>
            <pc:sldMk cId="3717176199" sldId="310"/>
            <ac:spMk id="17" creationId="{A779A851-95D6-41AF-937A-B0E4B7F6FA8D}"/>
          </ac:spMkLst>
        </pc:spChg>
        <pc:spChg chg="add del">
          <ac:chgData name="L C" userId="b2ab03cb3a061828" providerId="LiveId" clId="{3CBF1024-F42D-4ACD-AF5B-3C562B118663}" dt="2021-05-20T07:29:51.546" v="23734" actId="26606"/>
          <ac:spMkLst>
            <pc:docMk/>
            <pc:sldMk cId="3717176199" sldId="310"/>
            <ac:spMk id="19" creationId="{953FB2E7-B6CB-429C-81EB-D9516D6D5C8D}"/>
          </ac:spMkLst>
        </pc:spChg>
        <pc:spChg chg="add del">
          <ac:chgData name="L C" userId="b2ab03cb3a061828" providerId="LiveId" clId="{3CBF1024-F42D-4ACD-AF5B-3C562B118663}" dt="2021-05-20T07:29:51.546" v="23734" actId="26606"/>
          <ac:spMkLst>
            <pc:docMk/>
            <pc:sldMk cId="3717176199" sldId="310"/>
            <ac:spMk id="21" creationId="{2EC40DB1-B719-4A13-9A4D-0966B4B27866}"/>
          </ac:spMkLst>
        </pc:spChg>
        <pc:spChg chg="add del">
          <ac:chgData name="L C" userId="b2ab03cb3a061828" providerId="LiveId" clId="{3CBF1024-F42D-4ACD-AF5B-3C562B118663}" dt="2021-05-20T07:29:51.546" v="23734" actId="26606"/>
          <ac:spMkLst>
            <pc:docMk/>
            <pc:sldMk cId="3717176199" sldId="310"/>
            <ac:spMk id="23" creationId="{82211336-CFF3-412D-868A-6679C1004C45}"/>
          </ac:spMkLst>
        </pc:spChg>
      </pc:sldChg>
      <pc:sldChg chg="addSp delSp modSp new mod setBg">
        <pc:chgData name="L C" userId="b2ab03cb3a061828" providerId="LiveId" clId="{3CBF1024-F42D-4ACD-AF5B-3C562B118663}" dt="2021-05-20T07:28:56.765" v="23732" actId="26606"/>
        <pc:sldMkLst>
          <pc:docMk/>
          <pc:sldMk cId="571168630" sldId="311"/>
        </pc:sldMkLst>
        <pc:spChg chg="mod">
          <ac:chgData name="L C" userId="b2ab03cb3a061828" providerId="LiveId" clId="{3CBF1024-F42D-4ACD-AF5B-3C562B118663}" dt="2021-05-20T07:28:56.765" v="23732" actId="26606"/>
          <ac:spMkLst>
            <pc:docMk/>
            <pc:sldMk cId="571168630" sldId="311"/>
            <ac:spMk id="2" creationId="{7FC49CC1-55E4-42DE-BFDA-3EE2224D76DB}"/>
          </ac:spMkLst>
        </pc:spChg>
        <pc:spChg chg="del mod">
          <ac:chgData name="L C" userId="b2ab03cb3a061828" providerId="LiveId" clId="{3CBF1024-F42D-4ACD-AF5B-3C562B118663}" dt="2021-05-20T07:28:56.765" v="23732" actId="26606"/>
          <ac:spMkLst>
            <pc:docMk/>
            <pc:sldMk cId="571168630" sldId="311"/>
            <ac:spMk id="3" creationId="{0F1FCFBA-08A2-4BE2-97E0-237D9E7E477C}"/>
          </ac:spMkLst>
        </pc:spChg>
        <pc:spChg chg="add">
          <ac:chgData name="L C" userId="b2ab03cb3a061828" providerId="LiveId" clId="{3CBF1024-F42D-4ACD-AF5B-3C562B118663}" dt="2021-05-20T07:28:56.765" v="23732" actId="26606"/>
          <ac:spMkLst>
            <pc:docMk/>
            <pc:sldMk cId="571168630" sldId="311"/>
            <ac:spMk id="9" creationId="{B819A166-7571-4003-A6B8-B62034C3ED30}"/>
          </ac:spMkLst>
        </pc:spChg>
        <pc:graphicFrameChg chg="add">
          <ac:chgData name="L C" userId="b2ab03cb3a061828" providerId="LiveId" clId="{3CBF1024-F42D-4ACD-AF5B-3C562B118663}" dt="2021-05-20T07:28:56.765" v="23732" actId="26606"/>
          <ac:graphicFrameMkLst>
            <pc:docMk/>
            <pc:sldMk cId="571168630" sldId="311"/>
            <ac:graphicFrameMk id="5" creationId="{73F02C33-94D0-4203-A767-FC7BF0D1F54A}"/>
          </ac:graphicFrameMkLst>
        </pc:graphicFrameChg>
      </pc:sldChg>
      <pc:sldChg chg="addSp modSp new mod setBg">
        <pc:chgData name="L C" userId="b2ab03cb3a061828" providerId="LiveId" clId="{3CBF1024-F42D-4ACD-AF5B-3C562B118663}" dt="2021-05-20T08:44:51.014" v="24161" actId="20577"/>
        <pc:sldMkLst>
          <pc:docMk/>
          <pc:sldMk cId="2425944044" sldId="312"/>
        </pc:sldMkLst>
        <pc:spChg chg="mod">
          <ac:chgData name="L C" userId="b2ab03cb3a061828" providerId="LiveId" clId="{3CBF1024-F42D-4ACD-AF5B-3C562B118663}" dt="2021-05-20T07:30:03.666" v="23735" actId="26606"/>
          <ac:spMkLst>
            <pc:docMk/>
            <pc:sldMk cId="2425944044" sldId="312"/>
            <ac:spMk id="2" creationId="{6A266F69-7862-4DB9-9C4F-5F8614BFF491}"/>
          </ac:spMkLst>
        </pc:spChg>
        <pc:spChg chg="mod">
          <ac:chgData name="L C" userId="b2ab03cb3a061828" providerId="LiveId" clId="{3CBF1024-F42D-4ACD-AF5B-3C562B118663}" dt="2021-05-20T08:44:51.014" v="24161" actId="20577"/>
          <ac:spMkLst>
            <pc:docMk/>
            <pc:sldMk cId="2425944044" sldId="312"/>
            <ac:spMk id="3" creationId="{89A312D9-5572-4AA6-8426-4D1C889CF2BC}"/>
          </ac:spMkLst>
        </pc:spChg>
        <pc:spChg chg="add">
          <ac:chgData name="L C" userId="b2ab03cb3a061828" providerId="LiveId" clId="{3CBF1024-F42D-4ACD-AF5B-3C562B118663}" dt="2021-05-20T07:30:03.666" v="23735" actId="26606"/>
          <ac:spMkLst>
            <pc:docMk/>
            <pc:sldMk cId="2425944044" sldId="312"/>
            <ac:spMk id="8" creationId="{907EF6B7-1338-4443-8C46-6A318D952DFD}"/>
          </ac:spMkLst>
        </pc:spChg>
        <pc:spChg chg="add">
          <ac:chgData name="L C" userId="b2ab03cb3a061828" providerId="LiveId" clId="{3CBF1024-F42D-4ACD-AF5B-3C562B118663}" dt="2021-05-20T07:30:03.666" v="23735" actId="26606"/>
          <ac:spMkLst>
            <pc:docMk/>
            <pc:sldMk cId="2425944044" sldId="312"/>
            <ac:spMk id="10" creationId="{DAAE4CDD-124C-4DCF-9584-B6033B545DD5}"/>
          </ac:spMkLst>
        </pc:spChg>
        <pc:spChg chg="add">
          <ac:chgData name="L C" userId="b2ab03cb3a061828" providerId="LiveId" clId="{3CBF1024-F42D-4ACD-AF5B-3C562B118663}" dt="2021-05-20T07:30:03.666" v="23735" actId="26606"/>
          <ac:spMkLst>
            <pc:docMk/>
            <pc:sldMk cId="2425944044" sldId="312"/>
            <ac:spMk id="12" creationId="{081E4A58-353D-44AE-B2FC-2A74E2E400F7}"/>
          </ac:spMkLst>
        </pc:spChg>
      </pc:sldChg>
      <pc:sldChg chg="addSp delSp modSp new mod setBg">
        <pc:chgData name="L C" userId="b2ab03cb3a061828" providerId="LiveId" clId="{3CBF1024-F42D-4ACD-AF5B-3C562B118663}" dt="2021-05-20T08:50:16.158" v="24203"/>
        <pc:sldMkLst>
          <pc:docMk/>
          <pc:sldMk cId="3540012786" sldId="313"/>
        </pc:sldMkLst>
        <pc:spChg chg="mod">
          <ac:chgData name="L C" userId="b2ab03cb3a061828" providerId="LiveId" clId="{3CBF1024-F42D-4ACD-AF5B-3C562B118663}" dt="2021-05-20T07:30:17.569" v="23736" actId="26606"/>
          <ac:spMkLst>
            <pc:docMk/>
            <pc:sldMk cId="3540012786" sldId="313"/>
            <ac:spMk id="2" creationId="{97696434-2EFF-4B7E-B406-2B3A94CEAEEA}"/>
          </ac:spMkLst>
        </pc:spChg>
        <pc:spChg chg="del mod">
          <ac:chgData name="L C" userId="b2ab03cb3a061828" providerId="LiveId" clId="{3CBF1024-F42D-4ACD-AF5B-3C562B118663}" dt="2021-05-20T07:30:17.569" v="23736" actId="26606"/>
          <ac:spMkLst>
            <pc:docMk/>
            <pc:sldMk cId="3540012786" sldId="313"/>
            <ac:spMk id="3" creationId="{7C9ED0F9-DEF5-4315-A4F1-EE72DB905B78}"/>
          </ac:spMkLst>
        </pc:spChg>
        <pc:spChg chg="add">
          <ac:chgData name="L C" userId="b2ab03cb3a061828" providerId="LiveId" clId="{3CBF1024-F42D-4ACD-AF5B-3C562B118663}" dt="2021-05-20T07:30:17.569" v="23736" actId="26606"/>
          <ac:spMkLst>
            <pc:docMk/>
            <pc:sldMk cId="3540012786" sldId="313"/>
            <ac:spMk id="9" creationId="{B819A166-7571-4003-A6B8-B62034C3ED30}"/>
          </ac:spMkLst>
        </pc:spChg>
        <pc:graphicFrameChg chg="add mod">
          <ac:chgData name="L C" userId="b2ab03cb3a061828" providerId="LiveId" clId="{3CBF1024-F42D-4ACD-AF5B-3C562B118663}" dt="2021-05-20T08:50:16.158" v="24203"/>
          <ac:graphicFrameMkLst>
            <pc:docMk/>
            <pc:sldMk cId="3540012786" sldId="313"/>
            <ac:graphicFrameMk id="5" creationId="{4463173B-FA44-4DD4-A5F7-D55AA933A339}"/>
          </ac:graphicFrameMkLst>
        </pc:graphicFrameChg>
      </pc:sldChg>
      <pc:sldChg chg="addSp modSp new mod setBg">
        <pc:chgData name="L C" userId="b2ab03cb3a061828" providerId="LiveId" clId="{3CBF1024-F42D-4ACD-AF5B-3C562B118663}" dt="2021-05-20T07:31:06.154" v="23738" actId="26606"/>
        <pc:sldMkLst>
          <pc:docMk/>
          <pc:sldMk cId="940133646" sldId="314"/>
        </pc:sldMkLst>
        <pc:spChg chg="mod">
          <ac:chgData name="L C" userId="b2ab03cb3a061828" providerId="LiveId" clId="{3CBF1024-F42D-4ACD-AF5B-3C562B118663}" dt="2021-05-20T07:31:06.154" v="23738" actId="26606"/>
          <ac:spMkLst>
            <pc:docMk/>
            <pc:sldMk cId="940133646" sldId="314"/>
            <ac:spMk id="2" creationId="{D1ED2BE3-C024-432C-8001-8238A862E4DB}"/>
          </ac:spMkLst>
        </pc:spChg>
        <pc:spChg chg="mod">
          <ac:chgData name="L C" userId="b2ab03cb3a061828" providerId="LiveId" clId="{3CBF1024-F42D-4ACD-AF5B-3C562B118663}" dt="2021-05-20T07:31:06.154" v="23738" actId="26606"/>
          <ac:spMkLst>
            <pc:docMk/>
            <pc:sldMk cId="940133646" sldId="314"/>
            <ac:spMk id="3" creationId="{9ED70F24-AA65-484D-A1C2-DB85FB496F7F}"/>
          </ac:spMkLst>
        </pc:spChg>
        <pc:spChg chg="add">
          <ac:chgData name="L C" userId="b2ab03cb3a061828" providerId="LiveId" clId="{3CBF1024-F42D-4ACD-AF5B-3C562B118663}" dt="2021-05-20T07:31:06.154" v="23738" actId="26606"/>
          <ac:spMkLst>
            <pc:docMk/>
            <pc:sldMk cId="940133646" sldId="314"/>
            <ac:spMk id="8" creationId="{907EF6B7-1338-4443-8C46-6A318D952DFD}"/>
          </ac:spMkLst>
        </pc:spChg>
        <pc:spChg chg="add">
          <ac:chgData name="L C" userId="b2ab03cb3a061828" providerId="LiveId" clId="{3CBF1024-F42D-4ACD-AF5B-3C562B118663}" dt="2021-05-20T07:31:06.154" v="23738" actId="26606"/>
          <ac:spMkLst>
            <pc:docMk/>
            <pc:sldMk cId="940133646" sldId="314"/>
            <ac:spMk id="10" creationId="{DAAE4CDD-124C-4DCF-9584-B6033B545DD5}"/>
          </ac:spMkLst>
        </pc:spChg>
        <pc:spChg chg="add">
          <ac:chgData name="L C" userId="b2ab03cb3a061828" providerId="LiveId" clId="{3CBF1024-F42D-4ACD-AF5B-3C562B118663}" dt="2021-05-20T07:31:06.154" v="23738" actId="26606"/>
          <ac:spMkLst>
            <pc:docMk/>
            <pc:sldMk cId="940133646" sldId="314"/>
            <ac:spMk id="12" creationId="{081E4A58-353D-44AE-B2FC-2A74E2E400F7}"/>
          </ac:spMkLst>
        </pc:spChg>
      </pc:sldChg>
      <pc:sldChg chg="addSp delSp modSp new mod setBg">
        <pc:chgData name="L C" userId="b2ab03cb3a061828" providerId="LiveId" clId="{3CBF1024-F42D-4ACD-AF5B-3C562B118663}" dt="2021-05-20T08:49:58.837" v="24198"/>
        <pc:sldMkLst>
          <pc:docMk/>
          <pc:sldMk cId="2776016093" sldId="315"/>
        </pc:sldMkLst>
        <pc:spChg chg="mod">
          <ac:chgData name="L C" userId="b2ab03cb3a061828" providerId="LiveId" clId="{3CBF1024-F42D-4ACD-AF5B-3C562B118663}" dt="2021-05-20T07:31:22.217" v="23739" actId="26606"/>
          <ac:spMkLst>
            <pc:docMk/>
            <pc:sldMk cId="2776016093" sldId="315"/>
            <ac:spMk id="2" creationId="{E35EFDC9-CD62-4BAA-A85F-391C7996FD6E}"/>
          </ac:spMkLst>
        </pc:spChg>
        <pc:spChg chg="del mod">
          <ac:chgData name="L C" userId="b2ab03cb3a061828" providerId="LiveId" clId="{3CBF1024-F42D-4ACD-AF5B-3C562B118663}" dt="2021-05-20T07:31:22.217" v="23739" actId="26606"/>
          <ac:spMkLst>
            <pc:docMk/>
            <pc:sldMk cId="2776016093" sldId="315"/>
            <ac:spMk id="3" creationId="{109543D2-A97C-4EDA-9A0D-B3E7191C2551}"/>
          </ac:spMkLst>
        </pc:spChg>
        <pc:spChg chg="add">
          <ac:chgData name="L C" userId="b2ab03cb3a061828" providerId="LiveId" clId="{3CBF1024-F42D-4ACD-AF5B-3C562B118663}" dt="2021-05-20T07:31:22.217" v="23739" actId="26606"/>
          <ac:spMkLst>
            <pc:docMk/>
            <pc:sldMk cId="2776016093" sldId="315"/>
            <ac:spMk id="9" creationId="{B819A166-7571-4003-A6B8-B62034C3ED30}"/>
          </ac:spMkLst>
        </pc:spChg>
        <pc:graphicFrameChg chg="add mod">
          <ac:chgData name="L C" userId="b2ab03cb3a061828" providerId="LiveId" clId="{3CBF1024-F42D-4ACD-AF5B-3C562B118663}" dt="2021-05-20T08:49:58.837" v="24198"/>
          <ac:graphicFrameMkLst>
            <pc:docMk/>
            <pc:sldMk cId="2776016093" sldId="315"/>
            <ac:graphicFrameMk id="5" creationId="{CC4177E8-6D48-4D98-97C2-8877FF492349}"/>
          </ac:graphicFrameMkLst>
        </pc:graphicFrameChg>
      </pc:sldChg>
      <pc:sldChg chg="addSp delSp modSp new mod setBg">
        <pc:chgData name="L C" userId="b2ab03cb3a061828" providerId="LiveId" clId="{3CBF1024-F42D-4ACD-AF5B-3C562B118663}" dt="2021-05-20T07:31:59.785" v="23744" actId="26606"/>
        <pc:sldMkLst>
          <pc:docMk/>
          <pc:sldMk cId="370487015" sldId="316"/>
        </pc:sldMkLst>
        <pc:spChg chg="mod">
          <ac:chgData name="L C" userId="b2ab03cb3a061828" providerId="LiveId" clId="{3CBF1024-F42D-4ACD-AF5B-3C562B118663}" dt="2021-05-20T07:31:59.785" v="23744" actId="26606"/>
          <ac:spMkLst>
            <pc:docMk/>
            <pc:sldMk cId="370487015" sldId="316"/>
            <ac:spMk id="2" creationId="{58789070-96D8-40CC-985C-9B064860E771}"/>
          </ac:spMkLst>
        </pc:spChg>
        <pc:spChg chg="add del mod">
          <ac:chgData name="L C" userId="b2ab03cb3a061828" providerId="LiveId" clId="{3CBF1024-F42D-4ACD-AF5B-3C562B118663}" dt="2021-05-20T07:31:59.785" v="23744" actId="26606"/>
          <ac:spMkLst>
            <pc:docMk/>
            <pc:sldMk cId="370487015" sldId="316"/>
            <ac:spMk id="3" creationId="{04F4732B-87D2-4690-BEDF-1EF10C286F12}"/>
          </ac:spMkLst>
        </pc:spChg>
        <pc:spChg chg="add del">
          <ac:chgData name="L C" userId="b2ab03cb3a061828" providerId="LiveId" clId="{3CBF1024-F42D-4ACD-AF5B-3C562B118663}" dt="2021-05-20T07:31:53.594" v="23741" actId="26606"/>
          <ac:spMkLst>
            <pc:docMk/>
            <pc:sldMk cId="370487015" sldId="316"/>
            <ac:spMk id="9" creationId="{DC8C3900-B8A1-4965-88E6-CBCBFE067207}"/>
          </ac:spMkLst>
        </pc:spChg>
        <pc:spChg chg="add del">
          <ac:chgData name="L C" userId="b2ab03cb3a061828" providerId="LiveId" clId="{3CBF1024-F42D-4ACD-AF5B-3C562B118663}" dt="2021-05-20T07:31:59.766" v="23743" actId="26606"/>
          <ac:spMkLst>
            <pc:docMk/>
            <pc:sldMk cId="370487015" sldId="316"/>
            <ac:spMk id="10" creationId="{4F7EBAE4-9945-4473-9E34-B2C66EA0F03D}"/>
          </ac:spMkLst>
        </pc:spChg>
        <pc:spChg chg="add del">
          <ac:chgData name="L C" userId="b2ab03cb3a061828" providerId="LiveId" clId="{3CBF1024-F42D-4ACD-AF5B-3C562B118663}" dt="2021-05-20T07:31:59.766" v="23743" actId="26606"/>
          <ac:spMkLst>
            <pc:docMk/>
            <pc:sldMk cId="370487015" sldId="316"/>
            <ac:spMk id="12" creationId="{70BEB1E7-2F88-40BC-B73D-42E5B6F80BFC}"/>
          </ac:spMkLst>
        </pc:spChg>
        <pc:spChg chg="add del">
          <ac:chgData name="L C" userId="b2ab03cb3a061828" providerId="LiveId" clId="{3CBF1024-F42D-4ACD-AF5B-3C562B118663}" dt="2021-05-20T07:31:59.766" v="23743" actId="26606"/>
          <ac:spMkLst>
            <pc:docMk/>
            <pc:sldMk cId="370487015" sldId="316"/>
            <ac:spMk id="14" creationId="{A7B99495-F43F-4D80-A44F-2CB4764EB90B}"/>
          </ac:spMkLst>
        </pc:spChg>
        <pc:spChg chg="add">
          <ac:chgData name="L C" userId="b2ab03cb3a061828" providerId="LiveId" clId="{3CBF1024-F42D-4ACD-AF5B-3C562B118663}" dt="2021-05-20T07:31:59.785" v="23744" actId="26606"/>
          <ac:spMkLst>
            <pc:docMk/>
            <pc:sldMk cId="370487015" sldId="316"/>
            <ac:spMk id="16" creationId="{08E89D5E-1885-4160-AC77-CC471DD1D0DB}"/>
          </ac:spMkLst>
        </pc:spChg>
        <pc:graphicFrameChg chg="add del">
          <ac:chgData name="L C" userId="b2ab03cb3a061828" providerId="LiveId" clId="{3CBF1024-F42D-4ACD-AF5B-3C562B118663}" dt="2021-05-20T07:31:53.594" v="23741" actId="26606"/>
          <ac:graphicFrameMkLst>
            <pc:docMk/>
            <pc:sldMk cId="370487015" sldId="316"/>
            <ac:graphicFrameMk id="5" creationId="{EBD83CA6-CC0B-421C-A709-B63ED612D361}"/>
          </ac:graphicFrameMkLst>
        </pc:graphicFrameChg>
        <pc:graphicFrameChg chg="add del">
          <ac:chgData name="L C" userId="b2ab03cb3a061828" providerId="LiveId" clId="{3CBF1024-F42D-4ACD-AF5B-3C562B118663}" dt="2021-05-20T07:31:59.766" v="23743" actId="26606"/>
          <ac:graphicFrameMkLst>
            <pc:docMk/>
            <pc:sldMk cId="370487015" sldId="316"/>
            <ac:graphicFrameMk id="11" creationId="{553C712F-FADF-4B8D-9B24-48B690B6A1D5}"/>
          </ac:graphicFrameMkLst>
        </pc:graphicFrameChg>
        <pc:graphicFrameChg chg="add">
          <ac:chgData name="L C" userId="b2ab03cb3a061828" providerId="LiveId" clId="{3CBF1024-F42D-4ACD-AF5B-3C562B118663}" dt="2021-05-20T07:31:59.785" v="23744" actId="26606"/>
          <ac:graphicFrameMkLst>
            <pc:docMk/>
            <pc:sldMk cId="370487015" sldId="316"/>
            <ac:graphicFrameMk id="18" creationId="{F87E9B31-03A2-4C84-92E4-DB7BAFF6BBB0}"/>
          </ac:graphicFrameMkLst>
        </pc:graphicFrameChg>
        <pc:picChg chg="add del">
          <ac:chgData name="L C" userId="b2ab03cb3a061828" providerId="LiveId" clId="{3CBF1024-F42D-4ACD-AF5B-3C562B118663}" dt="2021-05-20T07:31:59.766" v="23743" actId="26606"/>
          <ac:picMkLst>
            <pc:docMk/>
            <pc:sldMk cId="370487015" sldId="316"/>
            <ac:picMk id="6" creationId="{2DFB17FD-8E34-47D5-B8F5-809A5D534391}"/>
          </ac:picMkLst>
        </pc:picChg>
        <pc:cxnChg chg="add">
          <ac:chgData name="L C" userId="b2ab03cb3a061828" providerId="LiveId" clId="{3CBF1024-F42D-4ACD-AF5B-3C562B118663}" dt="2021-05-20T07:31:59.785" v="23744" actId="26606"/>
          <ac:cxnSpMkLst>
            <pc:docMk/>
            <pc:sldMk cId="370487015" sldId="316"/>
            <ac:cxnSpMk id="17" creationId="{550D2BD1-98F9-412D-905B-3A843EF4078B}"/>
          </ac:cxnSpMkLst>
        </pc:cxnChg>
      </pc:sldChg>
      <pc:sldChg chg="addSp modSp new mod setBg">
        <pc:chgData name="L C" userId="b2ab03cb3a061828" providerId="LiveId" clId="{3CBF1024-F42D-4ACD-AF5B-3C562B118663}" dt="2021-05-20T07:35:28.700" v="23798" actId="26606"/>
        <pc:sldMkLst>
          <pc:docMk/>
          <pc:sldMk cId="3819865388" sldId="317"/>
        </pc:sldMkLst>
        <pc:spChg chg="mod">
          <ac:chgData name="L C" userId="b2ab03cb3a061828" providerId="LiveId" clId="{3CBF1024-F42D-4ACD-AF5B-3C562B118663}" dt="2021-05-20T07:35:28.700" v="23798" actId="26606"/>
          <ac:spMkLst>
            <pc:docMk/>
            <pc:sldMk cId="3819865388" sldId="317"/>
            <ac:spMk id="2" creationId="{76842984-27C3-4839-AC41-6F9BD335E658}"/>
          </ac:spMkLst>
        </pc:spChg>
        <pc:spChg chg="mod">
          <ac:chgData name="L C" userId="b2ab03cb3a061828" providerId="LiveId" clId="{3CBF1024-F42D-4ACD-AF5B-3C562B118663}" dt="2021-05-20T07:35:28.700" v="23798" actId="26606"/>
          <ac:spMkLst>
            <pc:docMk/>
            <pc:sldMk cId="3819865388" sldId="317"/>
            <ac:spMk id="3" creationId="{B2EA596F-E07A-42C5-A550-A001071CC58F}"/>
          </ac:spMkLst>
        </pc:spChg>
        <pc:spChg chg="add">
          <ac:chgData name="L C" userId="b2ab03cb3a061828" providerId="LiveId" clId="{3CBF1024-F42D-4ACD-AF5B-3C562B118663}" dt="2021-05-20T07:35:28.700" v="23798" actId="26606"/>
          <ac:spMkLst>
            <pc:docMk/>
            <pc:sldMk cId="3819865388" sldId="317"/>
            <ac:spMk id="8" creationId="{907EF6B7-1338-4443-8C46-6A318D952DFD}"/>
          </ac:spMkLst>
        </pc:spChg>
        <pc:spChg chg="add">
          <ac:chgData name="L C" userId="b2ab03cb3a061828" providerId="LiveId" clId="{3CBF1024-F42D-4ACD-AF5B-3C562B118663}" dt="2021-05-20T07:35:28.700" v="23798" actId="26606"/>
          <ac:spMkLst>
            <pc:docMk/>
            <pc:sldMk cId="3819865388" sldId="317"/>
            <ac:spMk id="10" creationId="{DAAE4CDD-124C-4DCF-9584-B6033B545DD5}"/>
          </ac:spMkLst>
        </pc:spChg>
        <pc:spChg chg="add">
          <ac:chgData name="L C" userId="b2ab03cb3a061828" providerId="LiveId" clId="{3CBF1024-F42D-4ACD-AF5B-3C562B118663}" dt="2021-05-20T07:35:28.700" v="23798" actId="26606"/>
          <ac:spMkLst>
            <pc:docMk/>
            <pc:sldMk cId="3819865388" sldId="317"/>
            <ac:spMk id="12" creationId="{081E4A58-353D-44AE-B2FC-2A74E2E400F7}"/>
          </ac:spMkLst>
        </pc:spChg>
      </pc:sldChg>
      <pc:sldChg chg="addSp modSp new mod setBg setClrOvrMap">
        <pc:chgData name="L C" userId="b2ab03cb3a061828" providerId="LiveId" clId="{3CBF1024-F42D-4ACD-AF5B-3C562B118663}" dt="2021-05-20T08:47:37.405" v="24195"/>
        <pc:sldMkLst>
          <pc:docMk/>
          <pc:sldMk cId="2957421591" sldId="318"/>
        </pc:sldMkLst>
        <pc:spChg chg="mod">
          <ac:chgData name="L C" userId="b2ab03cb3a061828" providerId="LiveId" clId="{3CBF1024-F42D-4ACD-AF5B-3C562B118663}" dt="2021-05-20T08:47:37.405" v="24195"/>
          <ac:spMkLst>
            <pc:docMk/>
            <pc:sldMk cId="2957421591" sldId="318"/>
            <ac:spMk id="2" creationId="{2DC9F4F4-D1D9-42FB-8528-950D7DCB68A7}"/>
          </ac:spMkLst>
        </pc:spChg>
        <pc:spChg chg="mod">
          <ac:chgData name="L C" userId="b2ab03cb3a061828" providerId="LiveId" clId="{3CBF1024-F42D-4ACD-AF5B-3C562B118663}" dt="2021-05-20T07:32:15.704" v="23745" actId="26606"/>
          <ac:spMkLst>
            <pc:docMk/>
            <pc:sldMk cId="2957421591" sldId="318"/>
            <ac:spMk id="3" creationId="{728D0824-09E7-4ACB-871F-C75BE6FC4D83}"/>
          </ac:spMkLst>
        </pc:spChg>
        <pc:spChg chg="add">
          <ac:chgData name="L C" userId="b2ab03cb3a061828" providerId="LiveId" clId="{3CBF1024-F42D-4ACD-AF5B-3C562B118663}" dt="2021-05-20T07:32:15.704" v="23745" actId="26606"/>
          <ac:spMkLst>
            <pc:docMk/>
            <pc:sldMk cId="2957421591" sldId="318"/>
            <ac:spMk id="8" creationId="{AD72D4D1-076F-49D3-9889-EFC4F6D7CA66}"/>
          </ac:spMkLst>
        </pc:spChg>
        <pc:cxnChg chg="add">
          <ac:chgData name="L C" userId="b2ab03cb3a061828" providerId="LiveId" clId="{3CBF1024-F42D-4ACD-AF5B-3C562B118663}" dt="2021-05-20T07:32:15.704" v="23745" actId="26606"/>
          <ac:cxnSpMkLst>
            <pc:docMk/>
            <pc:sldMk cId="2957421591" sldId="318"/>
            <ac:cxnSpMk id="10" creationId="{2D72A2C9-F3CA-4216-8BAD-FA4C970C3C4E}"/>
          </ac:cxnSpMkLst>
        </pc:cxnChg>
      </pc:sldChg>
      <pc:sldChg chg="addSp delSp modSp new mod setBg">
        <pc:chgData name="L C" userId="b2ab03cb3a061828" providerId="LiveId" clId="{3CBF1024-F42D-4ACD-AF5B-3C562B118663}" dt="2021-05-20T07:34:14.041" v="23762" actId="26606"/>
        <pc:sldMkLst>
          <pc:docMk/>
          <pc:sldMk cId="2847332051" sldId="319"/>
        </pc:sldMkLst>
        <pc:spChg chg="mod">
          <ac:chgData name="L C" userId="b2ab03cb3a061828" providerId="LiveId" clId="{3CBF1024-F42D-4ACD-AF5B-3C562B118663}" dt="2021-05-20T07:34:14.041" v="23762" actId="26606"/>
          <ac:spMkLst>
            <pc:docMk/>
            <pc:sldMk cId="2847332051" sldId="319"/>
            <ac:spMk id="2" creationId="{466B2C75-97D8-48C8-85EF-B5B0C7CDCD63}"/>
          </ac:spMkLst>
        </pc:spChg>
        <pc:spChg chg="add del mod">
          <ac:chgData name="L C" userId="b2ab03cb3a061828" providerId="LiveId" clId="{3CBF1024-F42D-4ACD-AF5B-3C562B118663}" dt="2021-05-20T07:34:14.041" v="23762" actId="26606"/>
          <ac:spMkLst>
            <pc:docMk/>
            <pc:sldMk cId="2847332051" sldId="319"/>
            <ac:spMk id="3" creationId="{C7D162EE-EA38-4C76-8FB8-CE6B27DD4666}"/>
          </ac:spMkLst>
        </pc:spChg>
        <pc:spChg chg="add del">
          <ac:chgData name="L C" userId="b2ab03cb3a061828" providerId="LiveId" clId="{3CBF1024-F42D-4ACD-AF5B-3C562B118663}" dt="2021-05-20T07:33:07.662" v="23749" actId="26606"/>
          <ac:spMkLst>
            <pc:docMk/>
            <pc:sldMk cId="2847332051" sldId="319"/>
            <ac:spMk id="8" creationId="{09588DA8-065E-4F6F-8EFD-43104AB2E0CF}"/>
          </ac:spMkLst>
        </pc:spChg>
        <pc:spChg chg="add del">
          <ac:chgData name="L C" userId="b2ab03cb3a061828" providerId="LiveId" clId="{3CBF1024-F42D-4ACD-AF5B-3C562B118663}" dt="2021-05-20T07:33:12.629" v="23751" actId="26606"/>
          <ac:spMkLst>
            <pc:docMk/>
            <pc:sldMk cId="2847332051" sldId="319"/>
            <ac:spMk id="9" creationId="{B819A166-7571-4003-A6B8-B62034C3ED30}"/>
          </ac:spMkLst>
        </pc:spChg>
        <pc:spChg chg="add del">
          <ac:chgData name="L C" userId="b2ab03cb3a061828" providerId="LiveId" clId="{3CBF1024-F42D-4ACD-AF5B-3C562B118663}" dt="2021-05-20T07:32:39.841" v="23747" actId="26606"/>
          <ac:spMkLst>
            <pc:docMk/>
            <pc:sldMk cId="2847332051" sldId="319"/>
            <ac:spMk id="10" creationId="{E51BA4DF-2BD4-4EC2-B1DB-B27C8AC71864}"/>
          </ac:spMkLst>
        </pc:spChg>
        <pc:spChg chg="add del">
          <ac:chgData name="L C" userId="b2ab03cb3a061828" providerId="LiveId" clId="{3CBF1024-F42D-4ACD-AF5B-3C562B118663}" dt="2021-05-20T07:33:07.662" v="23749" actId="26606"/>
          <ac:spMkLst>
            <pc:docMk/>
            <pc:sldMk cId="2847332051" sldId="319"/>
            <ac:spMk id="12" creationId="{CD9FE4EF-C4D8-49A0-B2FF-81D8DB7D8A24}"/>
          </ac:spMkLst>
        </pc:spChg>
        <pc:spChg chg="add del">
          <ac:chgData name="L C" userId="b2ab03cb3a061828" providerId="LiveId" clId="{3CBF1024-F42D-4ACD-AF5B-3C562B118663}" dt="2021-05-20T07:33:07.662" v="23749" actId="26606"/>
          <ac:spMkLst>
            <pc:docMk/>
            <pc:sldMk cId="2847332051" sldId="319"/>
            <ac:spMk id="13" creationId="{C4285719-470E-454C-AF62-8323075F1F5B}"/>
          </ac:spMkLst>
        </pc:spChg>
        <pc:spChg chg="add del">
          <ac:chgData name="L C" userId="b2ab03cb3a061828" providerId="LiveId" clId="{3CBF1024-F42D-4ACD-AF5B-3C562B118663}" dt="2021-05-20T07:33:07.662" v="23749" actId="26606"/>
          <ac:spMkLst>
            <pc:docMk/>
            <pc:sldMk cId="2847332051" sldId="319"/>
            <ac:spMk id="14" creationId="{4300840D-0A0B-4512-BACA-B439D5B9C57C}"/>
          </ac:spMkLst>
        </pc:spChg>
        <pc:spChg chg="add del">
          <ac:chgData name="L C" userId="b2ab03cb3a061828" providerId="LiveId" clId="{3CBF1024-F42D-4ACD-AF5B-3C562B118663}" dt="2021-05-20T07:33:07.662" v="23749" actId="26606"/>
          <ac:spMkLst>
            <pc:docMk/>
            <pc:sldMk cId="2847332051" sldId="319"/>
            <ac:spMk id="15" creationId="{C7D162EE-EA38-4C76-8FB8-CE6B27DD4666}"/>
          </ac:spMkLst>
        </pc:spChg>
        <pc:spChg chg="add del">
          <ac:chgData name="L C" userId="b2ab03cb3a061828" providerId="LiveId" clId="{3CBF1024-F42D-4ACD-AF5B-3C562B118663}" dt="2021-05-20T07:33:07.662" v="23749" actId="26606"/>
          <ac:spMkLst>
            <pc:docMk/>
            <pc:sldMk cId="2847332051" sldId="319"/>
            <ac:spMk id="16" creationId="{D2B78728-A580-49A7-84F9-6EF6F583ADE0}"/>
          </ac:spMkLst>
        </pc:spChg>
        <pc:spChg chg="add del">
          <ac:chgData name="L C" userId="b2ab03cb3a061828" providerId="LiveId" clId="{3CBF1024-F42D-4ACD-AF5B-3C562B118663}" dt="2021-05-20T07:33:07.662" v="23749" actId="26606"/>
          <ac:spMkLst>
            <pc:docMk/>
            <pc:sldMk cId="2847332051" sldId="319"/>
            <ac:spMk id="18" creationId="{38FAA1A1-D861-433F-88FA-1E9D6FD31D11}"/>
          </ac:spMkLst>
        </pc:spChg>
        <pc:spChg chg="add del">
          <ac:chgData name="L C" userId="b2ab03cb3a061828" providerId="LiveId" clId="{3CBF1024-F42D-4ACD-AF5B-3C562B118663}" dt="2021-05-20T07:33:07.662" v="23749" actId="26606"/>
          <ac:spMkLst>
            <pc:docMk/>
            <pc:sldMk cId="2847332051" sldId="319"/>
            <ac:spMk id="20" creationId="{8D71EDA1-87BF-4D5D-AB79-F346FD19278A}"/>
          </ac:spMkLst>
        </pc:spChg>
        <pc:spChg chg="add del">
          <ac:chgData name="L C" userId="b2ab03cb3a061828" providerId="LiveId" clId="{3CBF1024-F42D-4ACD-AF5B-3C562B118663}" dt="2021-05-20T07:34:14.041" v="23762" actId="26606"/>
          <ac:spMkLst>
            <pc:docMk/>
            <pc:sldMk cId="2847332051" sldId="319"/>
            <ac:spMk id="24" creationId="{E51BA4DF-2BD4-4EC2-B1DB-B27C8AC71864}"/>
          </ac:spMkLst>
        </pc:spChg>
        <pc:spChg chg="add del">
          <ac:chgData name="L C" userId="b2ab03cb3a061828" providerId="LiveId" clId="{3CBF1024-F42D-4ACD-AF5B-3C562B118663}" dt="2021-05-20T07:33:59.035" v="23758" actId="26606"/>
          <ac:spMkLst>
            <pc:docMk/>
            <pc:sldMk cId="2847332051" sldId="319"/>
            <ac:spMk id="31" creationId="{2E17E911-875F-4DE5-8699-99D9F1805A5D}"/>
          </ac:spMkLst>
        </pc:spChg>
        <pc:spChg chg="add del">
          <ac:chgData name="L C" userId="b2ab03cb3a061828" providerId="LiveId" clId="{3CBF1024-F42D-4ACD-AF5B-3C562B118663}" dt="2021-05-20T07:33:59.035" v="23758" actId="26606"/>
          <ac:spMkLst>
            <pc:docMk/>
            <pc:sldMk cId="2847332051" sldId="319"/>
            <ac:spMk id="33" creationId="{CD9FE4EF-C4D8-49A0-B2FF-81D8DB7D8A24}"/>
          </ac:spMkLst>
        </pc:spChg>
        <pc:spChg chg="add del">
          <ac:chgData name="L C" userId="b2ab03cb3a061828" providerId="LiveId" clId="{3CBF1024-F42D-4ACD-AF5B-3C562B118663}" dt="2021-05-20T07:33:59.035" v="23758" actId="26606"/>
          <ac:spMkLst>
            <pc:docMk/>
            <pc:sldMk cId="2847332051" sldId="319"/>
            <ac:spMk id="35" creationId="{4300840D-0A0B-4512-BACA-B439D5B9C57C}"/>
          </ac:spMkLst>
        </pc:spChg>
        <pc:spChg chg="add del">
          <ac:chgData name="L C" userId="b2ab03cb3a061828" providerId="LiveId" clId="{3CBF1024-F42D-4ACD-AF5B-3C562B118663}" dt="2021-05-20T07:33:59.035" v="23758" actId="26606"/>
          <ac:spMkLst>
            <pc:docMk/>
            <pc:sldMk cId="2847332051" sldId="319"/>
            <ac:spMk id="37" creationId="{D2B78728-A580-49A7-84F9-6EF6F583ADE0}"/>
          </ac:spMkLst>
        </pc:spChg>
        <pc:spChg chg="add del">
          <ac:chgData name="L C" userId="b2ab03cb3a061828" providerId="LiveId" clId="{3CBF1024-F42D-4ACD-AF5B-3C562B118663}" dt="2021-05-20T07:33:59.035" v="23758" actId="26606"/>
          <ac:spMkLst>
            <pc:docMk/>
            <pc:sldMk cId="2847332051" sldId="319"/>
            <ac:spMk id="39" creationId="{38FAA1A1-D861-433F-88FA-1E9D6FD31D11}"/>
          </ac:spMkLst>
        </pc:spChg>
        <pc:spChg chg="add del">
          <ac:chgData name="L C" userId="b2ab03cb3a061828" providerId="LiveId" clId="{3CBF1024-F42D-4ACD-AF5B-3C562B118663}" dt="2021-05-20T07:33:59.035" v="23758" actId="26606"/>
          <ac:spMkLst>
            <pc:docMk/>
            <pc:sldMk cId="2847332051" sldId="319"/>
            <ac:spMk id="41" creationId="{8D71EDA1-87BF-4D5D-AB79-F346FD19278A}"/>
          </ac:spMkLst>
        </pc:spChg>
        <pc:graphicFrameChg chg="add del">
          <ac:chgData name="L C" userId="b2ab03cb3a061828" providerId="LiveId" clId="{3CBF1024-F42D-4ACD-AF5B-3C562B118663}" dt="2021-05-20T07:32:39.841" v="23747" actId="26606"/>
          <ac:graphicFrameMkLst>
            <pc:docMk/>
            <pc:sldMk cId="2847332051" sldId="319"/>
            <ac:graphicFrameMk id="5" creationId="{39E8C54D-983D-41D1-8236-875004107B79}"/>
          </ac:graphicFrameMkLst>
        </pc:graphicFrameChg>
        <pc:graphicFrameChg chg="add del">
          <ac:chgData name="L C" userId="b2ab03cb3a061828" providerId="LiveId" clId="{3CBF1024-F42D-4ACD-AF5B-3C562B118663}" dt="2021-05-20T07:33:12.629" v="23751" actId="26606"/>
          <ac:graphicFrameMkLst>
            <pc:docMk/>
            <pc:sldMk cId="2847332051" sldId="319"/>
            <ac:graphicFrameMk id="22" creationId="{41505FAB-81D2-46E5-8675-270EB2E3746C}"/>
          </ac:graphicFrameMkLst>
        </pc:graphicFrameChg>
        <pc:graphicFrameChg chg="add del mod modGraphic">
          <ac:chgData name="L C" userId="b2ab03cb3a061828" providerId="LiveId" clId="{3CBF1024-F42D-4ACD-AF5B-3C562B118663}" dt="2021-05-20T07:34:14.041" v="23762" actId="26606"/>
          <ac:graphicFrameMkLst>
            <pc:docMk/>
            <pc:sldMk cId="2847332051" sldId="319"/>
            <ac:graphicFrameMk id="26" creationId="{39E8C54D-983D-41D1-8236-875004107B79}"/>
          </ac:graphicFrameMkLst>
        </pc:graphicFrameChg>
        <pc:picChg chg="add del">
          <ac:chgData name="L C" userId="b2ab03cb3a061828" providerId="LiveId" clId="{3CBF1024-F42D-4ACD-AF5B-3C562B118663}" dt="2021-05-20T07:32:39.841" v="23747" actId="26606"/>
          <ac:picMkLst>
            <pc:docMk/>
            <pc:sldMk cId="2847332051" sldId="319"/>
            <ac:picMk id="6" creationId="{4ACEE293-41AD-4D8A-87A5-7C6668EECE51}"/>
          </ac:picMkLst>
        </pc:picChg>
        <pc:picChg chg="add del mod">
          <ac:chgData name="L C" userId="b2ab03cb3a061828" providerId="LiveId" clId="{3CBF1024-F42D-4ACD-AF5B-3C562B118663}" dt="2021-05-20T07:34:14.041" v="23762" actId="26606"/>
          <ac:picMkLst>
            <pc:docMk/>
            <pc:sldMk cId="2847332051" sldId="319"/>
            <ac:picMk id="25" creationId="{4ACEE293-41AD-4D8A-87A5-7C6668EECE51}"/>
          </ac:picMkLst>
        </pc:picChg>
      </pc:sldChg>
      <pc:sldChg chg="addSp delSp modSp new mod setBg">
        <pc:chgData name="L C" userId="b2ab03cb3a061828" providerId="LiveId" clId="{3CBF1024-F42D-4ACD-AF5B-3C562B118663}" dt="2021-05-20T07:36:30.905" v="23832" actId="26606"/>
        <pc:sldMkLst>
          <pc:docMk/>
          <pc:sldMk cId="745802496" sldId="320"/>
        </pc:sldMkLst>
        <pc:spChg chg="mod">
          <ac:chgData name="L C" userId="b2ab03cb3a061828" providerId="LiveId" clId="{3CBF1024-F42D-4ACD-AF5B-3C562B118663}" dt="2021-05-20T07:36:30.905" v="23832" actId="26606"/>
          <ac:spMkLst>
            <pc:docMk/>
            <pc:sldMk cId="745802496" sldId="320"/>
            <ac:spMk id="2" creationId="{F4CCC599-305B-4EAB-B0AC-584C8E30B79D}"/>
          </ac:spMkLst>
        </pc:spChg>
        <pc:spChg chg="add del mod">
          <ac:chgData name="L C" userId="b2ab03cb3a061828" providerId="LiveId" clId="{3CBF1024-F42D-4ACD-AF5B-3C562B118663}" dt="2021-05-20T07:36:30.905" v="23832" actId="26606"/>
          <ac:spMkLst>
            <pc:docMk/>
            <pc:sldMk cId="745802496" sldId="320"/>
            <ac:spMk id="3" creationId="{D101E056-71B9-4F1F-AAAF-37D52329CEB8}"/>
          </ac:spMkLst>
        </pc:spChg>
        <pc:spChg chg="add del">
          <ac:chgData name="L C" userId="b2ab03cb3a061828" providerId="LiveId" clId="{3CBF1024-F42D-4ACD-AF5B-3C562B118663}" dt="2021-05-20T07:36:29.920" v="23829" actId="26606"/>
          <ac:spMkLst>
            <pc:docMk/>
            <pc:sldMk cId="745802496" sldId="320"/>
            <ac:spMk id="5" creationId="{4E1BEB12-92AF-4445-98AD-4C7756E7C93B}"/>
          </ac:spMkLst>
        </pc:spChg>
        <pc:spChg chg="add del">
          <ac:chgData name="L C" userId="b2ab03cb3a061828" providerId="LiveId" clId="{3CBF1024-F42D-4ACD-AF5B-3C562B118663}" dt="2021-05-20T07:36:29.920" v="23829" actId="26606"/>
          <ac:spMkLst>
            <pc:docMk/>
            <pc:sldMk cId="745802496" sldId="320"/>
            <ac:spMk id="6" creationId="{D0522C2C-7B5C-48A7-A969-03941E5D2E76}"/>
          </ac:spMkLst>
        </pc:spChg>
        <pc:spChg chg="add del">
          <ac:chgData name="L C" userId="b2ab03cb3a061828" providerId="LiveId" clId="{3CBF1024-F42D-4ACD-AF5B-3C562B118663}" dt="2021-05-20T07:36:29.920" v="23829" actId="26606"/>
          <ac:spMkLst>
            <pc:docMk/>
            <pc:sldMk cId="745802496" sldId="320"/>
            <ac:spMk id="7" creationId="{9C682A1A-5B2D-4111-BBD6-620165633E5B}"/>
          </ac:spMkLst>
        </pc:spChg>
        <pc:spChg chg="add del">
          <ac:chgData name="L C" userId="b2ab03cb3a061828" providerId="LiveId" clId="{3CBF1024-F42D-4ACD-AF5B-3C562B118663}" dt="2021-05-20T07:36:16.538" v="23825" actId="26606"/>
          <ac:spMkLst>
            <pc:docMk/>
            <pc:sldMk cId="745802496" sldId="320"/>
            <ac:spMk id="8" creationId="{4E1BEB12-92AF-4445-98AD-4C7756E7C93B}"/>
          </ac:spMkLst>
        </pc:spChg>
        <pc:spChg chg="add del">
          <ac:chgData name="L C" userId="b2ab03cb3a061828" providerId="LiveId" clId="{3CBF1024-F42D-4ACD-AF5B-3C562B118663}" dt="2021-05-20T07:36:29.920" v="23829" actId="26606"/>
          <ac:spMkLst>
            <pc:docMk/>
            <pc:sldMk cId="745802496" sldId="320"/>
            <ac:spMk id="9" creationId="{D6EE29F2-D77F-4BD0-A20B-334D316A1C9D}"/>
          </ac:spMkLst>
        </pc:spChg>
        <pc:spChg chg="add del">
          <ac:chgData name="L C" userId="b2ab03cb3a061828" providerId="LiveId" clId="{3CBF1024-F42D-4ACD-AF5B-3C562B118663}" dt="2021-05-20T07:36:16.538" v="23825" actId="26606"/>
          <ac:spMkLst>
            <pc:docMk/>
            <pc:sldMk cId="745802496" sldId="320"/>
            <ac:spMk id="10" creationId="{D0522C2C-7B5C-48A7-A969-03941E5D2E76}"/>
          </ac:spMkLst>
        </pc:spChg>
        <pc:spChg chg="add del">
          <ac:chgData name="L C" userId="b2ab03cb3a061828" providerId="LiveId" clId="{3CBF1024-F42D-4ACD-AF5B-3C562B118663}" dt="2021-05-20T07:36:29.920" v="23829" actId="26606"/>
          <ac:spMkLst>
            <pc:docMk/>
            <pc:sldMk cId="745802496" sldId="320"/>
            <ac:spMk id="11" creationId="{22D09ED2-868F-42C6-866E-F92E0CEF314F}"/>
          </ac:spMkLst>
        </pc:spChg>
        <pc:spChg chg="add del">
          <ac:chgData name="L C" userId="b2ab03cb3a061828" providerId="LiveId" clId="{3CBF1024-F42D-4ACD-AF5B-3C562B118663}" dt="2021-05-20T07:36:16.538" v="23825" actId="26606"/>
          <ac:spMkLst>
            <pc:docMk/>
            <pc:sldMk cId="745802496" sldId="320"/>
            <ac:spMk id="12" creationId="{9C682A1A-5B2D-4111-BBD6-620165633E5B}"/>
          </ac:spMkLst>
        </pc:spChg>
        <pc:spChg chg="add del">
          <ac:chgData name="L C" userId="b2ab03cb3a061828" providerId="LiveId" clId="{3CBF1024-F42D-4ACD-AF5B-3C562B118663}" dt="2021-05-20T07:36:30.897" v="23831" actId="26606"/>
          <ac:spMkLst>
            <pc:docMk/>
            <pc:sldMk cId="745802496" sldId="320"/>
            <ac:spMk id="13" creationId="{D278ADA9-6383-4BDD-80D2-8899A402687B}"/>
          </ac:spMkLst>
        </pc:spChg>
        <pc:spChg chg="add del">
          <ac:chgData name="L C" userId="b2ab03cb3a061828" providerId="LiveId" clId="{3CBF1024-F42D-4ACD-AF5B-3C562B118663}" dt="2021-05-20T07:36:16.538" v="23825" actId="26606"/>
          <ac:spMkLst>
            <pc:docMk/>
            <pc:sldMk cId="745802496" sldId="320"/>
            <ac:spMk id="14" creationId="{D6EE29F2-D77F-4BD0-A20B-334D316A1C9D}"/>
          </ac:spMkLst>
        </pc:spChg>
        <pc:spChg chg="add del">
          <ac:chgData name="L C" userId="b2ab03cb3a061828" providerId="LiveId" clId="{3CBF1024-F42D-4ACD-AF5B-3C562B118663}" dt="2021-05-20T07:36:30.897" v="23831" actId="26606"/>
          <ac:spMkLst>
            <pc:docMk/>
            <pc:sldMk cId="745802496" sldId="320"/>
            <ac:spMk id="15" creationId="{484B7147-B0F6-40ED-B5A2-FF72BC8198B6}"/>
          </ac:spMkLst>
        </pc:spChg>
        <pc:spChg chg="add del">
          <ac:chgData name="L C" userId="b2ab03cb3a061828" providerId="LiveId" clId="{3CBF1024-F42D-4ACD-AF5B-3C562B118663}" dt="2021-05-20T07:36:16.538" v="23825" actId="26606"/>
          <ac:spMkLst>
            <pc:docMk/>
            <pc:sldMk cId="745802496" sldId="320"/>
            <ac:spMk id="16" creationId="{22D09ED2-868F-42C6-866E-F92E0CEF314F}"/>
          </ac:spMkLst>
        </pc:spChg>
        <pc:spChg chg="add del">
          <ac:chgData name="L C" userId="b2ab03cb3a061828" providerId="LiveId" clId="{3CBF1024-F42D-4ACD-AF5B-3C562B118663}" dt="2021-05-20T07:36:30.897" v="23831" actId="26606"/>
          <ac:spMkLst>
            <pc:docMk/>
            <pc:sldMk cId="745802496" sldId="320"/>
            <ac:spMk id="17" creationId="{B36D2DE0-0628-4A9A-A59D-7BA8B5EB3022}"/>
          </ac:spMkLst>
        </pc:spChg>
        <pc:spChg chg="add del">
          <ac:chgData name="L C" userId="b2ab03cb3a061828" providerId="LiveId" clId="{3CBF1024-F42D-4ACD-AF5B-3C562B118663}" dt="2021-05-20T07:36:26.063" v="23827" actId="26606"/>
          <ac:spMkLst>
            <pc:docMk/>
            <pc:sldMk cId="745802496" sldId="320"/>
            <ac:spMk id="19" creationId="{3001AFEA-2442-4A9F-BA37-8C469F306654}"/>
          </ac:spMkLst>
        </pc:spChg>
        <pc:spChg chg="add del">
          <ac:chgData name="L C" userId="b2ab03cb3a061828" providerId="LiveId" clId="{3CBF1024-F42D-4ACD-AF5B-3C562B118663}" dt="2021-05-20T07:36:26.063" v="23827" actId="26606"/>
          <ac:spMkLst>
            <pc:docMk/>
            <pc:sldMk cId="745802496" sldId="320"/>
            <ac:spMk id="20" creationId="{46A89C79-8EF3-4AF9-B3D9-59A883F41C83}"/>
          </ac:spMkLst>
        </pc:spChg>
        <pc:spChg chg="add del">
          <ac:chgData name="L C" userId="b2ab03cb3a061828" providerId="LiveId" clId="{3CBF1024-F42D-4ACD-AF5B-3C562B118663}" dt="2021-05-20T07:36:26.063" v="23827" actId="26606"/>
          <ac:spMkLst>
            <pc:docMk/>
            <pc:sldMk cId="745802496" sldId="320"/>
            <ac:spMk id="21" creationId="{755E9CD0-04B0-4A3C-B291-AD913379C713}"/>
          </ac:spMkLst>
        </pc:spChg>
        <pc:spChg chg="add del">
          <ac:chgData name="L C" userId="b2ab03cb3a061828" providerId="LiveId" clId="{3CBF1024-F42D-4ACD-AF5B-3C562B118663}" dt="2021-05-20T07:36:26.063" v="23827" actId="26606"/>
          <ac:spMkLst>
            <pc:docMk/>
            <pc:sldMk cId="745802496" sldId="320"/>
            <ac:spMk id="22" creationId="{EFE5CE34-4543-42E5-B82C-1F3D12422CDD}"/>
          </ac:spMkLst>
        </pc:spChg>
        <pc:spChg chg="add del">
          <ac:chgData name="L C" userId="b2ab03cb3a061828" providerId="LiveId" clId="{3CBF1024-F42D-4ACD-AF5B-3C562B118663}" dt="2021-05-20T07:36:26.063" v="23827" actId="26606"/>
          <ac:spMkLst>
            <pc:docMk/>
            <pc:sldMk cId="745802496" sldId="320"/>
            <ac:spMk id="23" creationId="{1DD8BF3B-6066-418C-8D1A-75C5E396FC04}"/>
          </ac:spMkLst>
        </pc:spChg>
        <pc:spChg chg="add del">
          <ac:chgData name="L C" userId="b2ab03cb3a061828" providerId="LiveId" clId="{3CBF1024-F42D-4ACD-AF5B-3C562B118663}" dt="2021-05-20T07:36:26.063" v="23827" actId="26606"/>
          <ac:spMkLst>
            <pc:docMk/>
            <pc:sldMk cId="745802496" sldId="320"/>
            <ac:spMk id="24" creationId="{72AF41FE-63D7-4695-81D2-66D2510E4486}"/>
          </ac:spMkLst>
        </pc:spChg>
        <pc:spChg chg="add del">
          <ac:chgData name="L C" userId="b2ab03cb3a061828" providerId="LiveId" clId="{3CBF1024-F42D-4ACD-AF5B-3C562B118663}" dt="2021-05-20T07:36:26.063" v="23827" actId="26606"/>
          <ac:spMkLst>
            <pc:docMk/>
            <pc:sldMk cId="745802496" sldId="320"/>
            <ac:spMk id="25" creationId="{80BC66F9-7A74-4286-AD22-1174052CC22C}"/>
          </ac:spMkLst>
        </pc:spChg>
        <pc:spChg chg="add del">
          <ac:chgData name="L C" userId="b2ab03cb3a061828" providerId="LiveId" clId="{3CBF1024-F42D-4ACD-AF5B-3C562B118663}" dt="2021-05-20T07:36:26.063" v="23827" actId="26606"/>
          <ac:spMkLst>
            <pc:docMk/>
            <pc:sldMk cId="745802496" sldId="320"/>
            <ac:spMk id="26" creationId="{D8142CC3-2B5C-48E6-9DF0-6C8ACBAF23EF}"/>
          </ac:spMkLst>
        </pc:spChg>
        <pc:spChg chg="add del">
          <ac:chgData name="L C" userId="b2ab03cb3a061828" providerId="LiveId" clId="{3CBF1024-F42D-4ACD-AF5B-3C562B118663}" dt="2021-05-20T07:36:30.897" v="23831" actId="26606"/>
          <ac:spMkLst>
            <pc:docMk/>
            <pc:sldMk cId="745802496" sldId="320"/>
            <ac:spMk id="27" creationId="{48E405C9-94BE-41DA-928C-DEC9A8550E9F}"/>
          </ac:spMkLst>
        </pc:spChg>
        <pc:spChg chg="add del">
          <ac:chgData name="L C" userId="b2ab03cb3a061828" providerId="LiveId" clId="{3CBF1024-F42D-4ACD-AF5B-3C562B118663}" dt="2021-05-20T07:36:30.897" v="23831" actId="26606"/>
          <ac:spMkLst>
            <pc:docMk/>
            <pc:sldMk cId="745802496" sldId="320"/>
            <ac:spMk id="28" creationId="{D2091A72-D5BB-42AC-8FD3-F7747D90861E}"/>
          </ac:spMkLst>
        </pc:spChg>
        <pc:spChg chg="add del">
          <ac:chgData name="L C" userId="b2ab03cb3a061828" providerId="LiveId" clId="{3CBF1024-F42D-4ACD-AF5B-3C562B118663}" dt="2021-05-20T07:36:30.897" v="23831" actId="26606"/>
          <ac:spMkLst>
            <pc:docMk/>
            <pc:sldMk cId="745802496" sldId="320"/>
            <ac:spMk id="29" creationId="{6ED12BFC-A737-46AF-8411-481112D54B0C}"/>
          </ac:spMkLst>
        </pc:spChg>
        <pc:spChg chg="add">
          <ac:chgData name="L C" userId="b2ab03cb3a061828" providerId="LiveId" clId="{3CBF1024-F42D-4ACD-AF5B-3C562B118663}" dt="2021-05-20T07:36:30.905" v="23832" actId="26606"/>
          <ac:spMkLst>
            <pc:docMk/>
            <pc:sldMk cId="745802496" sldId="320"/>
            <ac:spMk id="31" creationId="{4E1BEB12-92AF-4445-98AD-4C7756E7C93B}"/>
          </ac:spMkLst>
        </pc:spChg>
        <pc:spChg chg="add">
          <ac:chgData name="L C" userId="b2ab03cb3a061828" providerId="LiveId" clId="{3CBF1024-F42D-4ACD-AF5B-3C562B118663}" dt="2021-05-20T07:36:30.905" v="23832" actId="26606"/>
          <ac:spMkLst>
            <pc:docMk/>
            <pc:sldMk cId="745802496" sldId="320"/>
            <ac:spMk id="32" creationId="{D0522C2C-7B5C-48A7-A969-03941E5D2E76}"/>
          </ac:spMkLst>
        </pc:spChg>
        <pc:spChg chg="add">
          <ac:chgData name="L C" userId="b2ab03cb3a061828" providerId="LiveId" clId="{3CBF1024-F42D-4ACD-AF5B-3C562B118663}" dt="2021-05-20T07:36:30.905" v="23832" actId="26606"/>
          <ac:spMkLst>
            <pc:docMk/>
            <pc:sldMk cId="745802496" sldId="320"/>
            <ac:spMk id="33" creationId="{9C682A1A-5B2D-4111-BBD6-620165633E5B}"/>
          </ac:spMkLst>
        </pc:spChg>
        <pc:spChg chg="add">
          <ac:chgData name="L C" userId="b2ab03cb3a061828" providerId="LiveId" clId="{3CBF1024-F42D-4ACD-AF5B-3C562B118663}" dt="2021-05-20T07:36:30.905" v="23832" actId="26606"/>
          <ac:spMkLst>
            <pc:docMk/>
            <pc:sldMk cId="745802496" sldId="320"/>
            <ac:spMk id="34" creationId="{D6EE29F2-D77F-4BD0-A20B-334D316A1C9D}"/>
          </ac:spMkLst>
        </pc:spChg>
        <pc:spChg chg="add">
          <ac:chgData name="L C" userId="b2ab03cb3a061828" providerId="LiveId" clId="{3CBF1024-F42D-4ACD-AF5B-3C562B118663}" dt="2021-05-20T07:36:30.905" v="23832" actId="26606"/>
          <ac:spMkLst>
            <pc:docMk/>
            <pc:sldMk cId="745802496" sldId="320"/>
            <ac:spMk id="35" creationId="{22D09ED2-868F-42C6-866E-F92E0CEF314F}"/>
          </ac:spMkLst>
        </pc:spChg>
        <pc:cxnChg chg="add del">
          <ac:chgData name="L C" userId="b2ab03cb3a061828" providerId="LiveId" clId="{3CBF1024-F42D-4ACD-AF5B-3C562B118663}" dt="2021-05-20T07:36:26.063" v="23827" actId="26606"/>
          <ac:cxnSpMkLst>
            <pc:docMk/>
            <pc:sldMk cId="745802496" sldId="320"/>
            <ac:cxnSpMk id="18" creationId="{7B2D303B-3DD0-4319-9EAD-361847FEC71D}"/>
          </ac:cxnSpMkLst>
        </pc:cxnChg>
      </pc:sldChg>
    </pc:docChg>
  </pc:docChgLst>
</pc:chgInfo>
</file>

<file path=ppt/diagrams/_rels/data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7" Type="http://schemas.openxmlformats.org/officeDocument/2006/relationships/hyperlink" Target="https://en.wikipedia.org/wiki/Agile_software_development" TargetMode="External"/><Relationship Id="rId2" Type="http://schemas.openxmlformats.org/officeDocument/2006/relationships/hyperlink" Target="https://en.wikipedia.org/wiki/IT_operations" TargetMode="External"/><Relationship Id="rId1" Type="http://schemas.openxmlformats.org/officeDocument/2006/relationships/hyperlink" Target="https://en.wikipedia.org/wiki/Software_development" TargetMode="External"/><Relationship Id="rId6" Type="http://schemas.openxmlformats.org/officeDocument/2006/relationships/hyperlink" Target="https://en.wikipedia.org/wiki/DevOps" TargetMode="External"/><Relationship Id="rId5" Type="http://schemas.openxmlformats.org/officeDocument/2006/relationships/hyperlink" Target="https://en.wikipedia.org/wiki/Software_quality" TargetMode="External"/><Relationship Id="rId4" Type="http://schemas.openxmlformats.org/officeDocument/2006/relationships/hyperlink" Target="https://en.wikipedia.org/wiki/Continuous_delivery"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7" Type="http://schemas.openxmlformats.org/officeDocument/2006/relationships/hyperlink" Target="https://en.wikipedia.org/wiki/Agile_software_development" TargetMode="External"/><Relationship Id="rId2" Type="http://schemas.openxmlformats.org/officeDocument/2006/relationships/hyperlink" Target="https://en.wikipedia.org/wiki/IT_operations" TargetMode="External"/><Relationship Id="rId1" Type="http://schemas.openxmlformats.org/officeDocument/2006/relationships/hyperlink" Target="https://en.wikipedia.org/wiki/Software_development" TargetMode="External"/><Relationship Id="rId6" Type="http://schemas.openxmlformats.org/officeDocument/2006/relationships/hyperlink" Target="https://en.wikipedia.org/wiki/DevOps" TargetMode="External"/><Relationship Id="rId5" Type="http://schemas.openxmlformats.org/officeDocument/2006/relationships/hyperlink" Target="https://en.wikipedia.org/wiki/Software_quality" TargetMode="External"/><Relationship Id="rId4" Type="http://schemas.openxmlformats.org/officeDocument/2006/relationships/hyperlink" Target="https://en.wikipedia.org/wiki/Continuous_delivery"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385993-22BC-445A-BC87-C7119C27725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D78828E-E2D9-49AF-B15E-C0768C2E5FEF}">
      <dgm:prSet/>
      <dgm:spPr/>
      <dgm:t>
        <a:bodyPr/>
        <a:lstStyle/>
        <a:p>
          <a:r>
            <a:rPr lang="en-US"/>
            <a:t>DevOps </a:t>
          </a:r>
          <a:r>
            <a:rPr lang="zh-CN"/>
            <a:t>简介</a:t>
          </a:r>
          <a:endParaRPr lang="en-US"/>
        </a:p>
      </dgm:t>
    </dgm:pt>
    <dgm:pt modelId="{E4309F7D-0FB2-4BA4-AF78-FC7FEE390255}" type="parTrans" cxnId="{85ACD32D-20EA-475F-B7BB-1EF0A80A2DD6}">
      <dgm:prSet/>
      <dgm:spPr/>
      <dgm:t>
        <a:bodyPr/>
        <a:lstStyle/>
        <a:p>
          <a:endParaRPr lang="en-US"/>
        </a:p>
      </dgm:t>
    </dgm:pt>
    <dgm:pt modelId="{F9C5459F-7256-4038-A0A3-4C73DFE7FFD0}" type="sibTrans" cxnId="{85ACD32D-20EA-475F-B7BB-1EF0A80A2DD6}">
      <dgm:prSet/>
      <dgm:spPr/>
      <dgm:t>
        <a:bodyPr/>
        <a:lstStyle/>
        <a:p>
          <a:endParaRPr lang="en-US"/>
        </a:p>
      </dgm:t>
    </dgm:pt>
    <dgm:pt modelId="{9DFA55B5-3822-4769-9CF9-38500B1EDE15}">
      <dgm:prSet/>
      <dgm:spPr/>
      <dgm:t>
        <a:bodyPr/>
        <a:lstStyle/>
        <a:p>
          <a:r>
            <a:rPr lang="zh-CN"/>
            <a:t>什么是 </a:t>
          </a:r>
          <a:r>
            <a:rPr lang="en-US"/>
            <a:t>DevOps</a:t>
          </a:r>
        </a:p>
      </dgm:t>
    </dgm:pt>
    <dgm:pt modelId="{F704E4FA-102B-480C-9ED0-73FB5DD901D1}" type="parTrans" cxnId="{03879625-9C2E-4973-96DC-7039C684F0D7}">
      <dgm:prSet/>
      <dgm:spPr/>
      <dgm:t>
        <a:bodyPr/>
        <a:lstStyle/>
        <a:p>
          <a:endParaRPr lang="en-US"/>
        </a:p>
      </dgm:t>
    </dgm:pt>
    <dgm:pt modelId="{96F4BFF4-4920-4E3F-9407-C50601CF0222}" type="sibTrans" cxnId="{03879625-9C2E-4973-96DC-7039C684F0D7}">
      <dgm:prSet/>
      <dgm:spPr/>
      <dgm:t>
        <a:bodyPr/>
        <a:lstStyle/>
        <a:p>
          <a:endParaRPr lang="en-US"/>
        </a:p>
      </dgm:t>
    </dgm:pt>
    <dgm:pt modelId="{9293BFF0-E51F-4A30-B5B7-23744E135774}">
      <dgm:prSet/>
      <dgm:spPr/>
      <dgm:t>
        <a:bodyPr/>
        <a:lstStyle/>
        <a:p>
          <a:r>
            <a:rPr lang="en-US"/>
            <a:t>DevOps </a:t>
          </a:r>
          <a:r>
            <a:rPr lang="zh-CN"/>
            <a:t>发展背景</a:t>
          </a:r>
          <a:endParaRPr lang="en-US"/>
        </a:p>
      </dgm:t>
    </dgm:pt>
    <dgm:pt modelId="{C88D1CEB-A7E9-4046-AC74-32A05972BD08}" type="parTrans" cxnId="{85E2BEA6-CED8-444F-BF9B-8C054FC46DA5}">
      <dgm:prSet/>
      <dgm:spPr/>
      <dgm:t>
        <a:bodyPr/>
        <a:lstStyle/>
        <a:p>
          <a:endParaRPr lang="en-US"/>
        </a:p>
      </dgm:t>
    </dgm:pt>
    <dgm:pt modelId="{79AF38B3-AFFD-4B01-8942-F1C172D2EE24}" type="sibTrans" cxnId="{85E2BEA6-CED8-444F-BF9B-8C054FC46DA5}">
      <dgm:prSet/>
      <dgm:spPr/>
      <dgm:t>
        <a:bodyPr/>
        <a:lstStyle/>
        <a:p>
          <a:endParaRPr lang="en-US"/>
        </a:p>
      </dgm:t>
    </dgm:pt>
    <dgm:pt modelId="{425597B7-4446-40A0-B756-2BAEAB2BF12A}">
      <dgm:prSet/>
      <dgm:spPr/>
      <dgm:t>
        <a:bodyPr/>
        <a:lstStyle/>
        <a:p>
          <a:r>
            <a:rPr lang="en-US"/>
            <a:t>DevOps </a:t>
          </a:r>
          <a:r>
            <a:rPr lang="zh-CN"/>
            <a:t>核心内容</a:t>
          </a:r>
          <a:endParaRPr lang="en-US"/>
        </a:p>
      </dgm:t>
    </dgm:pt>
    <dgm:pt modelId="{37A3FC5F-D570-46D3-9FE5-57966859C6E7}" type="parTrans" cxnId="{07379AC1-4254-4B92-B32D-6B2900F9E4E5}">
      <dgm:prSet/>
      <dgm:spPr/>
      <dgm:t>
        <a:bodyPr/>
        <a:lstStyle/>
        <a:p>
          <a:endParaRPr lang="en-US"/>
        </a:p>
      </dgm:t>
    </dgm:pt>
    <dgm:pt modelId="{39EF9894-6424-4276-9D6B-8F51B1CF1881}" type="sibTrans" cxnId="{07379AC1-4254-4B92-B32D-6B2900F9E4E5}">
      <dgm:prSet/>
      <dgm:spPr/>
      <dgm:t>
        <a:bodyPr/>
        <a:lstStyle/>
        <a:p>
          <a:endParaRPr lang="en-US"/>
        </a:p>
      </dgm:t>
    </dgm:pt>
    <dgm:pt modelId="{E43A4B95-55D1-4388-A726-3326B6416DAD}">
      <dgm:prSet/>
      <dgm:spPr/>
      <dgm:t>
        <a:bodyPr/>
        <a:lstStyle/>
        <a:p>
          <a:r>
            <a:rPr lang="en-US"/>
            <a:t>DevOps </a:t>
          </a:r>
          <a:r>
            <a:rPr lang="zh-CN"/>
            <a:t>原则</a:t>
          </a:r>
          <a:endParaRPr lang="en-US"/>
        </a:p>
      </dgm:t>
    </dgm:pt>
    <dgm:pt modelId="{32198ABB-FAC7-463B-94B3-B6D365568525}" type="parTrans" cxnId="{C26B5087-0B37-4BE1-8562-4268EFE3BED1}">
      <dgm:prSet/>
      <dgm:spPr/>
      <dgm:t>
        <a:bodyPr/>
        <a:lstStyle/>
        <a:p>
          <a:endParaRPr lang="en-US"/>
        </a:p>
      </dgm:t>
    </dgm:pt>
    <dgm:pt modelId="{18A39083-1493-479C-9F80-0769719BFEF1}" type="sibTrans" cxnId="{C26B5087-0B37-4BE1-8562-4268EFE3BED1}">
      <dgm:prSet/>
      <dgm:spPr/>
      <dgm:t>
        <a:bodyPr/>
        <a:lstStyle/>
        <a:p>
          <a:endParaRPr lang="en-US"/>
        </a:p>
      </dgm:t>
    </dgm:pt>
    <dgm:pt modelId="{6B77E899-48B9-40A2-8F21-2F76B290A59E}">
      <dgm:prSet/>
      <dgm:spPr/>
      <dgm:t>
        <a:bodyPr/>
        <a:lstStyle/>
        <a:p>
          <a:r>
            <a:rPr lang="en-US"/>
            <a:t>DevOps </a:t>
          </a:r>
          <a:r>
            <a:rPr lang="zh-CN"/>
            <a:t>实践</a:t>
          </a:r>
          <a:endParaRPr lang="en-US"/>
        </a:p>
      </dgm:t>
    </dgm:pt>
    <dgm:pt modelId="{3AED664B-E049-48FD-B9B8-973A03528679}" type="parTrans" cxnId="{FC71B9CD-5BEF-48FC-99AB-FE9D213F6456}">
      <dgm:prSet/>
      <dgm:spPr/>
      <dgm:t>
        <a:bodyPr/>
        <a:lstStyle/>
        <a:p>
          <a:endParaRPr lang="en-US"/>
        </a:p>
      </dgm:t>
    </dgm:pt>
    <dgm:pt modelId="{A5FCBED7-C7C3-4DD3-8F83-26FD7DAB8A91}" type="sibTrans" cxnId="{FC71B9CD-5BEF-48FC-99AB-FE9D213F6456}">
      <dgm:prSet/>
      <dgm:spPr/>
      <dgm:t>
        <a:bodyPr/>
        <a:lstStyle/>
        <a:p>
          <a:endParaRPr lang="en-US"/>
        </a:p>
      </dgm:t>
    </dgm:pt>
    <dgm:pt modelId="{4B54FE3D-C22E-4ACF-AC59-33241B40460A}" type="pres">
      <dgm:prSet presAssocID="{0C385993-22BC-445A-BC87-C7119C27725C}" presName="linear" presStyleCnt="0">
        <dgm:presLayoutVars>
          <dgm:animLvl val="lvl"/>
          <dgm:resizeHandles val="exact"/>
        </dgm:presLayoutVars>
      </dgm:prSet>
      <dgm:spPr/>
    </dgm:pt>
    <dgm:pt modelId="{8C70A44B-78B3-4B57-80CC-C9CF7B4FB506}" type="pres">
      <dgm:prSet presAssocID="{4D78828E-E2D9-49AF-B15E-C0768C2E5FEF}" presName="parentText" presStyleLbl="node1" presStyleIdx="0" presStyleCnt="2">
        <dgm:presLayoutVars>
          <dgm:chMax val="0"/>
          <dgm:bulletEnabled val="1"/>
        </dgm:presLayoutVars>
      </dgm:prSet>
      <dgm:spPr/>
    </dgm:pt>
    <dgm:pt modelId="{AC4FBE3E-D74E-492B-9B21-2879C50A0921}" type="pres">
      <dgm:prSet presAssocID="{4D78828E-E2D9-49AF-B15E-C0768C2E5FEF}" presName="childText" presStyleLbl="revTx" presStyleIdx="0" presStyleCnt="2">
        <dgm:presLayoutVars>
          <dgm:bulletEnabled val="1"/>
        </dgm:presLayoutVars>
      </dgm:prSet>
      <dgm:spPr/>
    </dgm:pt>
    <dgm:pt modelId="{DCDA360A-121B-4EB7-8A8C-8E2E413B3284}" type="pres">
      <dgm:prSet presAssocID="{425597B7-4446-40A0-B756-2BAEAB2BF12A}" presName="parentText" presStyleLbl="node1" presStyleIdx="1" presStyleCnt="2">
        <dgm:presLayoutVars>
          <dgm:chMax val="0"/>
          <dgm:bulletEnabled val="1"/>
        </dgm:presLayoutVars>
      </dgm:prSet>
      <dgm:spPr/>
    </dgm:pt>
    <dgm:pt modelId="{E739AAF3-B9C4-4157-BF36-D45C1AA3DDCD}" type="pres">
      <dgm:prSet presAssocID="{425597B7-4446-40A0-B756-2BAEAB2BF12A}" presName="childText" presStyleLbl="revTx" presStyleIdx="1" presStyleCnt="2">
        <dgm:presLayoutVars>
          <dgm:bulletEnabled val="1"/>
        </dgm:presLayoutVars>
      </dgm:prSet>
      <dgm:spPr/>
    </dgm:pt>
  </dgm:ptLst>
  <dgm:cxnLst>
    <dgm:cxn modelId="{20FF3614-D3FD-464A-84CB-5443E2970DDA}" type="presOf" srcId="{9DFA55B5-3822-4769-9CF9-38500B1EDE15}" destId="{AC4FBE3E-D74E-492B-9B21-2879C50A0921}" srcOrd="0" destOrd="0" presId="urn:microsoft.com/office/officeart/2005/8/layout/vList2"/>
    <dgm:cxn modelId="{E75BEF15-07E3-456E-982C-372EA09C2BB8}" type="presOf" srcId="{6B77E899-48B9-40A2-8F21-2F76B290A59E}" destId="{E739AAF3-B9C4-4157-BF36-D45C1AA3DDCD}" srcOrd="0" destOrd="1" presId="urn:microsoft.com/office/officeart/2005/8/layout/vList2"/>
    <dgm:cxn modelId="{03879625-9C2E-4973-96DC-7039C684F0D7}" srcId="{4D78828E-E2D9-49AF-B15E-C0768C2E5FEF}" destId="{9DFA55B5-3822-4769-9CF9-38500B1EDE15}" srcOrd="0" destOrd="0" parTransId="{F704E4FA-102B-480C-9ED0-73FB5DD901D1}" sibTransId="{96F4BFF4-4920-4E3F-9407-C50601CF0222}"/>
    <dgm:cxn modelId="{85ACD32D-20EA-475F-B7BB-1EF0A80A2DD6}" srcId="{0C385993-22BC-445A-BC87-C7119C27725C}" destId="{4D78828E-E2D9-49AF-B15E-C0768C2E5FEF}" srcOrd="0" destOrd="0" parTransId="{E4309F7D-0FB2-4BA4-AF78-FC7FEE390255}" sibTransId="{F9C5459F-7256-4038-A0A3-4C73DFE7FFD0}"/>
    <dgm:cxn modelId="{6610E464-4429-4574-A1B8-3FF905C64FEB}" type="presOf" srcId="{0C385993-22BC-445A-BC87-C7119C27725C}" destId="{4B54FE3D-C22E-4ACF-AC59-33241B40460A}" srcOrd="0" destOrd="0" presId="urn:microsoft.com/office/officeart/2005/8/layout/vList2"/>
    <dgm:cxn modelId="{BA737B6B-4B65-4551-B8FA-64B0ACA79B43}" type="presOf" srcId="{E43A4B95-55D1-4388-A726-3326B6416DAD}" destId="{E739AAF3-B9C4-4157-BF36-D45C1AA3DDCD}" srcOrd="0" destOrd="0" presId="urn:microsoft.com/office/officeart/2005/8/layout/vList2"/>
    <dgm:cxn modelId="{C26B5087-0B37-4BE1-8562-4268EFE3BED1}" srcId="{425597B7-4446-40A0-B756-2BAEAB2BF12A}" destId="{E43A4B95-55D1-4388-A726-3326B6416DAD}" srcOrd="0" destOrd="0" parTransId="{32198ABB-FAC7-463B-94B3-B6D365568525}" sibTransId="{18A39083-1493-479C-9F80-0769719BFEF1}"/>
    <dgm:cxn modelId="{778A9587-DF42-4244-8E0E-C58D244ADCC5}" type="presOf" srcId="{9293BFF0-E51F-4A30-B5B7-23744E135774}" destId="{AC4FBE3E-D74E-492B-9B21-2879C50A0921}" srcOrd="0" destOrd="1" presId="urn:microsoft.com/office/officeart/2005/8/layout/vList2"/>
    <dgm:cxn modelId="{85E2BEA6-CED8-444F-BF9B-8C054FC46DA5}" srcId="{4D78828E-E2D9-49AF-B15E-C0768C2E5FEF}" destId="{9293BFF0-E51F-4A30-B5B7-23744E135774}" srcOrd="1" destOrd="0" parTransId="{C88D1CEB-A7E9-4046-AC74-32A05972BD08}" sibTransId="{79AF38B3-AFFD-4B01-8942-F1C172D2EE24}"/>
    <dgm:cxn modelId="{07379AC1-4254-4B92-B32D-6B2900F9E4E5}" srcId="{0C385993-22BC-445A-BC87-C7119C27725C}" destId="{425597B7-4446-40A0-B756-2BAEAB2BF12A}" srcOrd="1" destOrd="0" parTransId="{37A3FC5F-D570-46D3-9FE5-57966859C6E7}" sibTransId="{39EF9894-6424-4276-9D6B-8F51B1CF1881}"/>
    <dgm:cxn modelId="{FC71B9CD-5BEF-48FC-99AB-FE9D213F6456}" srcId="{425597B7-4446-40A0-B756-2BAEAB2BF12A}" destId="{6B77E899-48B9-40A2-8F21-2F76B290A59E}" srcOrd="1" destOrd="0" parTransId="{3AED664B-E049-48FD-B9B8-973A03528679}" sibTransId="{A5FCBED7-C7C3-4DD3-8F83-26FD7DAB8A91}"/>
    <dgm:cxn modelId="{2F481CF0-A866-46D8-A1C6-96108F9F0A08}" type="presOf" srcId="{4D78828E-E2D9-49AF-B15E-C0768C2E5FEF}" destId="{8C70A44B-78B3-4B57-80CC-C9CF7B4FB506}" srcOrd="0" destOrd="0" presId="urn:microsoft.com/office/officeart/2005/8/layout/vList2"/>
    <dgm:cxn modelId="{20454AF8-0D44-4C2A-8E05-F4971881D85F}" type="presOf" srcId="{425597B7-4446-40A0-B756-2BAEAB2BF12A}" destId="{DCDA360A-121B-4EB7-8A8C-8E2E413B3284}" srcOrd="0" destOrd="0" presId="urn:microsoft.com/office/officeart/2005/8/layout/vList2"/>
    <dgm:cxn modelId="{EBCA37A9-AD75-4704-97C7-1A7EEF890B8D}" type="presParOf" srcId="{4B54FE3D-C22E-4ACF-AC59-33241B40460A}" destId="{8C70A44B-78B3-4B57-80CC-C9CF7B4FB506}" srcOrd="0" destOrd="0" presId="urn:microsoft.com/office/officeart/2005/8/layout/vList2"/>
    <dgm:cxn modelId="{ACF46DD5-C529-40EC-BD13-AE5E004AFDBD}" type="presParOf" srcId="{4B54FE3D-C22E-4ACF-AC59-33241B40460A}" destId="{AC4FBE3E-D74E-492B-9B21-2879C50A0921}" srcOrd="1" destOrd="0" presId="urn:microsoft.com/office/officeart/2005/8/layout/vList2"/>
    <dgm:cxn modelId="{68F3BF21-EE9C-417E-806A-07A91E5C5302}" type="presParOf" srcId="{4B54FE3D-C22E-4ACF-AC59-33241B40460A}" destId="{DCDA360A-121B-4EB7-8A8C-8E2E413B3284}" srcOrd="2" destOrd="0" presId="urn:microsoft.com/office/officeart/2005/8/layout/vList2"/>
    <dgm:cxn modelId="{EDE4174A-0776-4675-8F70-51C723EBBA4C}" type="presParOf" srcId="{4B54FE3D-C22E-4ACF-AC59-33241B40460A}" destId="{E739AAF3-B9C4-4157-BF36-D45C1AA3DDC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CF2C18-D2FD-4C2D-BFBD-693988BA157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4880170-494D-4371-9427-944E74B6897B}">
      <dgm:prSet/>
      <dgm:spPr/>
      <dgm:t>
        <a:bodyPr/>
        <a:lstStyle/>
        <a:p>
          <a:r>
            <a:rPr lang="en-US"/>
            <a:t>1. </a:t>
          </a:r>
          <a:r>
            <a:rPr lang="zh-CN"/>
            <a:t>流动原则：</a:t>
          </a:r>
          <a:r>
            <a:rPr lang="zh-CN">
              <a:solidFill>
                <a:schemeClr val="accent4">
                  <a:lumMod val="60000"/>
                  <a:lumOff val="40000"/>
                </a:schemeClr>
              </a:solidFill>
            </a:rPr>
            <a:t>加速</a:t>
          </a:r>
          <a:r>
            <a:rPr lang="zh-CN"/>
            <a:t>从开发、运维到交付给客户的流程</a:t>
          </a:r>
          <a:r>
            <a:rPr lang="zh-CN" altLang="en-US"/>
            <a:t>。</a:t>
          </a:r>
          <a:endParaRPr lang="en-US"/>
        </a:p>
      </dgm:t>
    </dgm:pt>
    <dgm:pt modelId="{39FBBC1D-5D1A-4F2F-A3AC-25E77E8B1273}" type="parTrans" cxnId="{741A6098-31CB-4213-A86C-4E5B03B8C63C}">
      <dgm:prSet/>
      <dgm:spPr/>
      <dgm:t>
        <a:bodyPr/>
        <a:lstStyle/>
        <a:p>
          <a:endParaRPr lang="en-US"/>
        </a:p>
      </dgm:t>
    </dgm:pt>
    <dgm:pt modelId="{C4B3FE00-1289-4C6F-AF47-760D35521CD6}" type="sibTrans" cxnId="{741A6098-31CB-4213-A86C-4E5B03B8C63C}">
      <dgm:prSet/>
      <dgm:spPr/>
      <dgm:t>
        <a:bodyPr/>
        <a:lstStyle/>
        <a:p>
          <a:endParaRPr lang="en-US"/>
        </a:p>
      </dgm:t>
    </dgm:pt>
    <dgm:pt modelId="{FDE56204-A981-4A3F-A63A-AA25D7E26EEA}">
      <dgm:prSet/>
      <dgm:spPr/>
      <dgm:t>
        <a:bodyPr/>
        <a:lstStyle/>
        <a:p>
          <a:r>
            <a:rPr lang="en-US"/>
            <a:t>2. </a:t>
          </a:r>
          <a:r>
            <a:rPr lang="zh-CN"/>
            <a:t>反馈原则：建设</a:t>
          </a:r>
          <a:r>
            <a:rPr lang="zh-CN">
              <a:solidFill>
                <a:schemeClr val="accent4">
                  <a:lumMod val="60000"/>
                  <a:lumOff val="40000"/>
                </a:schemeClr>
              </a:solidFill>
            </a:rPr>
            <a:t>安全可靠</a:t>
          </a:r>
          <a:r>
            <a:rPr lang="zh-CN"/>
            <a:t>的工作体系</a:t>
          </a:r>
          <a:r>
            <a:rPr lang="zh-CN" altLang="en-US"/>
            <a:t>。</a:t>
          </a:r>
          <a:endParaRPr lang="en-US"/>
        </a:p>
      </dgm:t>
    </dgm:pt>
    <dgm:pt modelId="{CCCF7430-83CA-4501-A4AF-43456838336A}" type="parTrans" cxnId="{FE6A1C0E-3219-4608-95A7-50A2E0B0A78D}">
      <dgm:prSet/>
      <dgm:spPr/>
      <dgm:t>
        <a:bodyPr/>
        <a:lstStyle/>
        <a:p>
          <a:endParaRPr lang="en-US"/>
        </a:p>
      </dgm:t>
    </dgm:pt>
    <dgm:pt modelId="{5CE5D3E6-B1AB-4F36-ADEF-E2266AC071CE}" type="sibTrans" cxnId="{FE6A1C0E-3219-4608-95A7-50A2E0B0A78D}">
      <dgm:prSet/>
      <dgm:spPr/>
      <dgm:t>
        <a:bodyPr/>
        <a:lstStyle/>
        <a:p>
          <a:endParaRPr lang="en-US"/>
        </a:p>
      </dgm:t>
    </dgm:pt>
    <dgm:pt modelId="{E8142C4E-DC6D-4C9C-A6D0-F45B89F9C20E}">
      <dgm:prSet/>
      <dgm:spPr/>
      <dgm:t>
        <a:bodyPr/>
        <a:lstStyle/>
        <a:p>
          <a:r>
            <a:rPr lang="en-US"/>
            <a:t>3. </a:t>
          </a:r>
          <a:r>
            <a:rPr lang="zh-CN"/>
            <a:t>持续学习与实验原则：采用科学的工作方式，</a:t>
          </a:r>
          <a:r>
            <a:rPr lang="zh-CN" altLang="en-US"/>
            <a:t>将</a:t>
          </a:r>
          <a:r>
            <a:rPr lang="zh-CN"/>
            <a:t>对组织的</a:t>
          </a:r>
          <a:r>
            <a:rPr lang="zh-CN">
              <a:solidFill>
                <a:schemeClr val="accent4">
                  <a:lumMod val="60000"/>
                  <a:lumOff val="40000"/>
                </a:schemeClr>
              </a:solidFill>
            </a:rPr>
            <a:t>改进和创新</a:t>
          </a:r>
          <a:r>
            <a:rPr lang="zh-CN"/>
            <a:t>作为工作的一部分</a:t>
          </a:r>
          <a:r>
            <a:rPr lang="zh-CN" altLang="en-US"/>
            <a:t>。</a:t>
          </a:r>
          <a:endParaRPr lang="en-US"/>
        </a:p>
      </dgm:t>
    </dgm:pt>
    <dgm:pt modelId="{D86D8E2B-E197-4FEE-BC38-816ED84A23F5}" type="parTrans" cxnId="{111015B8-4219-4529-84CC-9A819167A5FC}">
      <dgm:prSet/>
      <dgm:spPr/>
      <dgm:t>
        <a:bodyPr/>
        <a:lstStyle/>
        <a:p>
          <a:endParaRPr lang="en-US"/>
        </a:p>
      </dgm:t>
    </dgm:pt>
    <dgm:pt modelId="{464BCC1F-4598-4E08-BAC7-755D98A57F57}" type="sibTrans" cxnId="{111015B8-4219-4529-84CC-9A819167A5FC}">
      <dgm:prSet/>
      <dgm:spPr/>
      <dgm:t>
        <a:bodyPr/>
        <a:lstStyle/>
        <a:p>
          <a:endParaRPr lang="en-US"/>
        </a:p>
      </dgm:t>
    </dgm:pt>
    <dgm:pt modelId="{B5B631E0-CFDE-452A-97AA-E0576167D11F}" type="pres">
      <dgm:prSet presAssocID="{51CF2C18-D2FD-4C2D-BFBD-693988BA157B}" presName="linear" presStyleCnt="0">
        <dgm:presLayoutVars>
          <dgm:animLvl val="lvl"/>
          <dgm:resizeHandles val="exact"/>
        </dgm:presLayoutVars>
      </dgm:prSet>
      <dgm:spPr/>
    </dgm:pt>
    <dgm:pt modelId="{A5431A9D-951F-43E4-9506-E7E799E39F08}" type="pres">
      <dgm:prSet presAssocID="{54880170-494D-4371-9427-944E74B6897B}" presName="parentText" presStyleLbl="node1" presStyleIdx="0" presStyleCnt="3">
        <dgm:presLayoutVars>
          <dgm:chMax val="0"/>
          <dgm:bulletEnabled val="1"/>
        </dgm:presLayoutVars>
      </dgm:prSet>
      <dgm:spPr/>
    </dgm:pt>
    <dgm:pt modelId="{BCA79224-CB39-47BB-8B0E-D2B0D6B10B3E}" type="pres">
      <dgm:prSet presAssocID="{C4B3FE00-1289-4C6F-AF47-760D35521CD6}" presName="spacer" presStyleCnt="0"/>
      <dgm:spPr/>
    </dgm:pt>
    <dgm:pt modelId="{B165E3FB-0353-4E9E-96FE-4F35A1FCC49B}" type="pres">
      <dgm:prSet presAssocID="{FDE56204-A981-4A3F-A63A-AA25D7E26EEA}" presName="parentText" presStyleLbl="node1" presStyleIdx="1" presStyleCnt="3">
        <dgm:presLayoutVars>
          <dgm:chMax val="0"/>
          <dgm:bulletEnabled val="1"/>
        </dgm:presLayoutVars>
      </dgm:prSet>
      <dgm:spPr/>
    </dgm:pt>
    <dgm:pt modelId="{C3068E47-1021-49BC-897C-6487D6425B85}" type="pres">
      <dgm:prSet presAssocID="{5CE5D3E6-B1AB-4F36-ADEF-E2266AC071CE}" presName="spacer" presStyleCnt="0"/>
      <dgm:spPr/>
    </dgm:pt>
    <dgm:pt modelId="{5F00A92D-766D-48DB-ACF2-4EA36B7D218E}" type="pres">
      <dgm:prSet presAssocID="{E8142C4E-DC6D-4C9C-A6D0-F45B89F9C20E}" presName="parentText" presStyleLbl="node1" presStyleIdx="2" presStyleCnt="3">
        <dgm:presLayoutVars>
          <dgm:chMax val="0"/>
          <dgm:bulletEnabled val="1"/>
        </dgm:presLayoutVars>
      </dgm:prSet>
      <dgm:spPr/>
    </dgm:pt>
  </dgm:ptLst>
  <dgm:cxnLst>
    <dgm:cxn modelId="{FE6A1C0E-3219-4608-95A7-50A2E0B0A78D}" srcId="{51CF2C18-D2FD-4C2D-BFBD-693988BA157B}" destId="{FDE56204-A981-4A3F-A63A-AA25D7E26EEA}" srcOrd="1" destOrd="0" parTransId="{CCCF7430-83CA-4501-A4AF-43456838336A}" sibTransId="{5CE5D3E6-B1AB-4F36-ADEF-E2266AC071CE}"/>
    <dgm:cxn modelId="{ED1CB12D-027D-43E6-BEF9-75EF269C5D9F}" type="presOf" srcId="{E8142C4E-DC6D-4C9C-A6D0-F45B89F9C20E}" destId="{5F00A92D-766D-48DB-ACF2-4EA36B7D218E}" srcOrd="0" destOrd="0" presId="urn:microsoft.com/office/officeart/2005/8/layout/vList2"/>
    <dgm:cxn modelId="{943FC631-6A38-44E7-AFEB-B474335D651F}" type="presOf" srcId="{51CF2C18-D2FD-4C2D-BFBD-693988BA157B}" destId="{B5B631E0-CFDE-452A-97AA-E0576167D11F}" srcOrd="0" destOrd="0" presId="urn:microsoft.com/office/officeart/2005/8/layout/vList2"/>
    <dgm:cxn modelId="{ED0DB765-AA88-43B1-8B45-BE552B526526}" type="presOf" srcId="{FDE56204-A981-4A3F-A63A-AA25D7E26EEA}" destId="{B165E3FB-0353-4E9E-96FE-4F35A1FCC49B}" srcOrd="0" destOrd="0" presId="urn:microsoft.com/office/officeart/2005/8/layout/vList2"/>
    <dgm:cxn modelId="{741A6098-31CB-4213-A86C-4E5B03B8C63C}" srcId="{51CF2C18-D2FD-4C2D-BFBD-693988BA157B}" destId="{54880170-494D-4371-9427-944E74B6897B}" srcOrd="0" destOrd="0" parTransId="{39FBBC1D-5D1A-4F2F-A3AC-25E77E8B1273}" sibTransId="{C4B3FE00-1289-4C6F-AF47-760D35521CD6}"/>
    <dgm:cxn modelId="{111015B8-4219-4529-84CC-9A819167A5FC}" srcId="{51CF2C18-D2FD-4C2D-BFBD-693988BA157B}" destId="{E8142C4E-DC6D-4C9C-A6D0-F45B89F9C20E}" srcOrd="2" destOrd="0" parTransId="{D86D8E2B-E197-4FEE-BC38-816ED84A23F5}" sibTransId="{464BCC1F-4598-4E08-BAC7-755D98A57F57}"/>
    <dgm:cxn modelId="{6717ADBF-5DAF-419B-8786-ECE614090D8B}" type="presOf" srcId="{54880170-494D-4371-9427-944E74B6897B}" destId="{A5431A9D-951F-43E4-9506-E7E799E39F08}" srcOrd="0" destOrd="0" presId="urn:microsoft.com/office/officeart/2005/8/layout/vList2"/>
    <dgm:cxn modelId="{99A8B05E-115A-4678-9F2D-27C08A43F8D6}" type="presParOf" srcId="{B5B631E0-CFDE-452A-97AA-E0576167D11F}" destId="{A5431A9D-951F-43E4-9506-E7E799E39F08}" srcOrd="0" destOrd="0" presId="urn:microsoft.com/office/officeart/2005/8/layout/vList2"/>
    <dgm:cxn modelId="{A6DA1E2F-40C4-42AD-A53C-F7A3817C08E0}" type="presParOf" srcId="{B5B631E0-CFDE-452A-97AA-E0576167D11F}" destId="{BCA79224-CB39-47BB-8B0E-D2B0D6B10B3E}" srcOrd="1" destOrd="0" presId="urn:microsoft.com/office/officeart/2005/8/layout/vList2"/>
    <dgm:cxn modelId="{C5CF614D-72BB-4E6A-9690-E36F66737E16}" type="presParOf" srcId="{B5B631E0-CFDE-452A-97AA-E0576167D11F}" destId="{B165E3FB-0353-4E9E-96FE-4F35A1FCC49B}" srcOrd="2" destOrd="0" presId="urn:microsoft.com/office/officeart/2005/8/layout/vList2"/>
    <dgm:cxn modelId="{19DED755-4E04-4B43-AB9D-05A7348B4F5D}" type="presParOf" srcId="{B5B631E0-CFDE-452A-97AA-E0576167D11F}" destId="{C3068E47-1021-49BC-897C-6487D6425B85}" srcOrd="3" destOrd="0" presId="urn:microsoft.com/office/officeart/2005/8/layout/vList2"/>
    <dgm:cxn modelId="{6225ACEF-F9AB-404B-B997-1E3761815492}" type="presParOf" srcId="{B5B631E0-CFDE-452A-97AA-E0576167D11F}" destId="{5F00A92D-766D-48DB-ACF2-4EA36B7D218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3F3593-0C01-4EEE-88CE-D0896A73502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E734F25-0F0E-4F86-AA17-ECCF8329E4B0}">
      <dgm:prSet/>
      <dgm:spPr/>
      <dgm:t>
        <a:bodyPr/>
        <a:lstStyle/>
        <a:p>
          <a:r>
            <a:rPr lang="en-US"/>
            <a:t>1. </a:t>
          </a:r>
          <a:r>
            <a:rPr lang="zh-CN"/>
            <a:t>坚持少做</a:t>
          </a:r>
          <a:endParaRPr lang="en-US"/>
        </a:p>
      </dgm:t>
    </dgm:pt>
    <dgm:pt modelId="{A1AFDA93-707E-4F2B-A57A-D940C9A74C23}" type="parTrans" cxnId="{CC4ED038-CA81-460C-81C2-B1B918447A9E}">
      <dgm:prSet/>
      <dgm:spPr/>
      <dgm:t>
        <a:bodyPr/>
        <a:lstStyle/>
        <a:p>
          <a:endParaRPr lang="en-US"/>
        </a:p>
      </dgm:t>
    </dgm:pt>
    <dgm:pt modelId="{10270A5F-326A-4308-A1AF-19FB3D80CB06}" type="sibTrans" cxnId="{CC4ED038-CA81-460C-81C2-B1B918447A9E}">
      <dgm:prSet/>
      <dgm:spPr/>
      <dgm:t>
        <a:bodyPr/>
        <a:lstStyle/>
        <a:p>
          <a:endParaRPr lang="en-US"/>
        </a:p>
      </dgm:t>
    </dgm:pt>
    <dgm:pt modelId="{271E83EC-3F2C-43A9-8259-9BD42F2CA930}">
      <dgm:prSet/>
      <dgm:spPr/>
      <dgm:t>
        <a:bodyPr/>
        <a:lstStyle/>
        <a:p>
          <a:r>
            <a:rPr lang="zh-CN"/>
            <a:t>产品开始开发时采用 </a:t>
          </a:r>
          <a:r>
            <a:rPr lang="en-US"/>
            <a:t>MVP </a:t>
          </a:r>
          <a:r>
            <a:rPr lang="zh-CN"/>
            <a:t>原则</a:t>
          </a:r>
          <a:endParaRPr lang="en-US"/>
        </a:p>
      </dgm:t>
    </dgm:pt>
    <dgm:pt modelId="{E5E5D734-74CC-4C93-B590-66DFC08452A1}" type="parTrans" cxnId="{3CAC1938-EF27-4687-8ABB-65A7DE3C089D}">
      <dgm:prSet/>
      <dgm:spPr/>
      <dgm:t>
        <a:bodyPr/>
        <a:lstStyle/>
        <a:p>
          <a:endParaRPr lang="en-US"/>
        </a:p>
      </dgm:t>
    </dgm:pt>
    <dgm:pt modelId="{45729B2C-C29E-47D6-B53F-F6657973D51A}" type="sibTrans" cxnId="{3CAC1938-EF27-4687-8ABB-65A7DE3C089D}">
      <dgm:prSet/>
      <dgm:spPr/>
      <dgm:t>
        <a:bodyPr/>
        <a:lstStyle/>
        <a:p>
          <a:endParaRPr lang="en-US"/>
        </a:p>
      </dgm:t>
    </dgm:pt>
    <dgm:pt modelId="{404BFD0D-9156-4348-8BAB-6F7DF63C1175}">
      <dgm:prSet/>
      <dgm:spPr/>
      <dgm:t>
        <a:bodyPr/>
        <a:lstStyle/>
        <a:p>
          <a:r>
            <a:rPr lang="zh-CN"/>
            <a:t>产品迭代时要适时做减法</a:t>
          </a:r>
          <a:endParaRPr lang="en-US"/>
        </a:p>
      </dgm:t>
    </dgm:pt>
    <dgm:pt modelId="{9B2A6F61-DFD1-43D8-8039-89B86D1B1AB0}" type="parTrans" cxnId="{48906AB7-FE21-46A9-809F-1743B4389279}">
      <dgm:prSet/>
      <dgm:spPr/>
      <dgm:t>
        <a:bodyPr/>
        <a:lstStyle/>
        <a:p>
          <a:endParaRPr lang="en-US"/>
        </a:p>
      </dgm:t>
    </dgm:pt>
    <dgm:pt modelId="{D8A68DAE-4CCA-4792-A69F-09F76E5F19C6}" type="sibTrans" cxnId="{48906AB7-FE21-46A9-809F-1743B4389279}">
      <dgm:prSet/>
      <dgm:spPr/>
      <dgm:t>
        <a:bodyPr/>
        <a:lstStyle/>
        <a:p>
          <a:endParaRPr lang="en-US"/>
        </a:p>
      </dgm:t>
    </dgm:pt>
    <dgm:pt modelId="{171E5017-70AE-4059-A4BE-B4D648D0D765}">
      <dgm:prSet/>
      <dgm:spPr/>
      <dgm:t>
        <a:bodyPr/>
        <a:lstStyle/>
        <a:p>
          <a:r>
            <a:rPr lang="en-US"/>
            <a:t>2. </a:t>
          </a:r>
          <a:r>
            <a:rPr lang="zh-CN"/>
            <a:t>持续分解问题</a:t>
          </a:r>
          <a:endParaRPr lang="en-US"/>
        </a:p>
      </dgm:t>
    </dgm:pt>
    <dgm:pt modelId="{5EF69796-210B-42BE-A378-154D391E1382}" type="parTrans" cxnId="{C71C8541-1094-42EC-9250-EA4FC98DF932}">
      <dgm:prSet/>
      <dgm:spPr/>
      <dgm:t>
        <a:bodyPr/>
        <a:lstStyle/>
        <a:p>
          <a:endParaRPr lang="en-US"/>
        </a:p>
      </dgm:t>
    </dgm:pt>
    <dgm:pt modelId="{81D0EF45-0249-410A-929A-4923D283A0D8}" type="sibTrans" cxnId="{C71C8541-1094-42EC-9250-EA4FC98DF932}">
      <dgm:prSet/>
      <dgm:spPr/>
      <dgm:t>
        <a:bodyPr/>
        <a:lstStyle/>
        <a:p>
          <a:endParaRPr lang="en-US"/>
        </a:p>
      </dgm:t>
    </dgm:pt>
    <dgm:pt modelId="{8AAA714D-12EA-4A65-969E-1ED9FC58FEA9}">
      <dgm:prSet/>
      <dgm:spPr/>
      <dgm:t>
        <a:bodyPr/>
        <a:lstStyle/>
        <a:p>
          <a:r>
            <a:rPr lang="zh-CN"/>
            <a:t>大的变更或需求拆解为一系列小的变更，快速解决</a:t>
          </a:r>
          <a:endParaRPr lang="en-US"/>
        </a:p>
      </dgm:t>
    </dgm:pt>
    <dgm:pt modelId="{5BDF133E-11FC-4790-84AE-E2FD2A143B06}" type="parTrans" cxnId="{4B464C6A-1B11-4EB0-8675-A2BFDF87978F}">
      <dgm:prSet/>
      <dgm:spPr/>
      <dgm:t>
        <a:bodyPr/>
        <a:lstStyle/>
        <a:p>
          <a:endParaRPr lang="en-US"/>
        </a:p>
      </dgm:t>
    </dgm:pt>
    <dgm:pt modelId="{F4A00E09-9175-44E0-8F8D-670E59A6D40B}" type="sibTrans" cxnId="{4B464C6A-1B11-4EB0-8675-A2BFDF87978F}">
      <dgm:prSet/>
      <dgm:spPr/>
      <dgm:t>
        <a:bodyPr/>
        <a:lstStyle/>
        <a:p>
          <a:endParaRPr lang="en-US"/>
        </a:p>
      </dgm:t>
    </dgm:pt>
    <dgm:pt modelId="{FE26CC74-BCD5-4EAE-8613-992CD2C6E3A2}">
      <dgm:prSet/>
      <dgm:spPr/>
      <dgm:t>
        <a:bodyPr/>
        <a:lstStyle/>
        <a:p>
          <a:r>
            <a:rPr lang="en-US"/>
            <a:t>3. </a:t>
          </a:r>
          <a:r>
            <a:rPr lang="zh-CN"/>
            <a:t>工作可视化</a:t>
          </a:r>
          <a:endParaRPr lang="en-US"/>
        </a:p>
      </dgm:t>
    </dgm:pt>
    <dgm:pt modelId="{7FE93385-2616-4E4F-9EB9-C74E6F34F4B4}" type="parTrans" cxnId="{2C78FB28-BEB9-4075-8CF2-B934079B615C}">
      <dgm:prSet/>
      <dgm:spPr/>
      <dgm:t>
        <a:bodyPr/>
        <a:lstStyle/>
        <a:p>
          <a:endParaRPr lang="en-US"/>
        </a:p>
      </dgm:t>
    </dgm:pt>
    <dgm:pt modelId="{55DA65B4-EB3F-4051-B10E-6746DACCE57E}" type="sibTrans" cxnId="{2C78FB28-BEB9-4075-8CF2-B934079B615C}">
      <dgm:prSet/>
      <dgm:spPr/>
      <dgm:t>
        <a:bodyPr/>
        <a:lstStyle/>
        <a:p>
          <a:endParaRPr lang="en-US"/>
        </a:p>
      </dgm:t>
    </dgm:pt>
    <dgm:pt modelId="{BE944703-07D9-4D33-AA79-BD634BB7B95A}">
      <dgm:prSet/>
      <dgm:spPr/>
      <dgm:t>
        <a:bodyPr/>
        <a:lstStyle/>
        <a:p>
          <a:r>
            <a:rPr lang="en-US" err="1"/>
            <a:t>DevCloud</a:t>
          </a:r>
          <a:r>
            <a:rPr lang="zh-CN"/>
            <a:t>、</a:t>
          </a:r>
          <a:r>
            <a:rPr lang="en-US"/>
            <a:t>Sprint </a:t>
          </a:r>
          <a:r>
            <a:rPr lang="zh-CN"/>
            <a:t>看板</a:t>
          </a:r>
          <a:endParaRPr lang="en-US"/>
        </a:p>
      </dgm:t>
    </dgm:pt>
    <dgm:pt modelId="{F8BF493B-12CD-4CFA-93F1-6E8D59C09B37}" type="parTrans" cxnId="{95D8A137-6EF4-4D66-BF4E-AC88B9EA1E3D}">
      <dgm:prSet/>
      <dgm:spPr/>
      <dgm:t>
        <a:bodyPr/>
        <a:lstStyle/>
        <a:p>
          <a:endParaRPr lang="en-US"/>
        </a:p>
      </dgm:t>
    </dgm:pt>
    <dgm:pt modelId="{5E07B0FC-CD60-4E8D-AFAE-E9BCA3CF211D}" type="sibTrans" cxnId="{95D8A137-6EF4-4D66-BF4E-AC88B9EA1E3D}">
      <dgm:prSet/>
      <dgm:spPr/>
      <dgm:t>
        <a:bodyPr/>
        <a:lstStyle/>
        <a:p>
          <a:endParaRPr lang="en-US"/>
        </a:p>
      </dgm:t>
    </dgm:pt>
    <dgm:pt modelId="{C61DA85C-74D7-4DC3-B552-50DC623F1F08}">
      <dgm:prSet/>
      <dgm:spPr/>
      <dgm:t>
        <a:bodyPr/>
        <a:lstStyle/>
        <a:p>
          <a:r>
            <a:rPr lang="en-US"/>
            <a:t>4. </a:t>
          </a:r>
          <a:r>
            <a:rPr lang="zh-CN"/>
            <a:t>控制任务数量</a:t>
          </a:r>
          <a:endParaRPr lang="en-US"/>
        </a:p>
      </dgm:t>
    </dgm:pt>
    <dgm:pt modelId="{EA4B7E34-0271-41D0-9587-107371401B22}" type="parTrans" cxnId="{D017BE4B-5FB7-42DB-BA1F-4CF4AC510CAB}">
      <dgm:prSet/>
      <dgm:spPr/>
      <dgm:t>
        <a:bodyPr/>
        <a:lstStyle/>
        <a:p>
          <a:endParaRPr lang="en-US"/>
        </a:p>
      </dgm:t>
    </dgm:pt>
    <dgm:pt modelId="{EB30AE0D-40C3-4245-BC75-B6DC93B44F74}" type="sibTrans" cxnId="{D017BE4B-5FB7-42DB-BA1F-4CF4AC510CAB}">
      <dgm:prSet/>
      <dgm:spPr/>
      <dgm:t>
        <a:bodyPr/>
        <a:lstStyle/>
        <a:p>
          <a:endParaRPr lang="en-US"/>
        </a:p>
      </dgm:t>
    </dgm:pt>
    <dgm:pt modelId="{8088E061-DF77-45B8-A0CE-9521D58A3D35}">
      <dgm:prSet/>
      <dgm:spPr/>
      <dgm:t>
        <a:bodyPr/>
        <a:lstStyle/>
        <a:p>
          <a:r>
            <a:rPr lang="zh-CN"/>
            <a:t>减少前置时间，降低测试人员的等待时间</a:t>
          </a:r>
          <a:endParaRPr lang="en-US"/>
        </a:p>
      </dgm:t>
    </dgm:pt>
    <dgm:pt modelId="{EC77B40E-2E14-404A-A22F-6896CBEB75AC}" type="parTrans" cxnId="{E3C59B66-EBB6-481C-A749-44A9EEA80B9C}">
      <dgm:prSet/>
      <dgm:spPr/>
      <dgm:t>
        <a:bodyPr/>
        <a:lstStyle/>
        <a:p>
          <a:endParaRPr lang="en-US"/>
        </a:p>
      </dgm:t>
    </dgm:pt>
    <dgm:pt modelId="{40B291E5-ACD6-46BC-B2E5-18D60057EF2D}" type="sibTrans" cxnId="{E3C59B66-EBB6-481C-A749-44A9EEA80B9C}">
      <dgm:prSet/>
      <dgm:spPr/>
      <dgm:t>
        <a:bodyPr/>
        <a:lstStyle/>
        <a:p>
          <a:endParaRPr lang="en-US"/>
        </a:p>
      </dgm:t>
    </dgm:pt>
    <dgm:pt modelId="{FF1854BD-58B6-4EAF-80D1-52ABED475EA3}">
      <dgm:prSet/>
      <dgm:spPr/>
      <dgm:t>
        <a:bodyPr/>
        <a:lstStyle/>
        <a:p>
          <a:r>
            <a:rPr lang="zh-CN"/>
            <a:t>任务越多，预估越不准确</a:t>
          </a:r>
          <a:endParaRPr lang="en-US"/>
        </a:p>
      </dgm:t>
    </dgm:pt>
    <dgm:pt modelId="{E64888DF-2986-4D6D-881D-16B553830DDB}" type="parTrans" cxnId="{B85C32E8-9742-40DA-8FE9-05757C3CDB32}">
      <dgm:prSet/>
      <dgm:spPr/>
      <dgm:t>
        <a:bodyPr/>
        <a:lstStyle/>
        <a:p>
          <a:endParaRPr lang="en-US"/>
        </a:p>
      </dgm:t>
    </dgm:pt>
    <dgm:pt modelId="{EF884A72-5282-43E7-B8D3-8B016EB04FE1}" type="sibTrans" cxnId="{B85C32E8-9742-40DA-8FE9-05757C3CDB32}">
      <dgm:prSet/>
      <dgm:spPr/>
      <dgm:t>
        <a:bodyPr/>
        <a:lstStyle/>
        <a:p>
          <a:endParaRPr lang="en-US"/>
        </a:p>
      </dgm:t>
    </dgm:pt>
    <dgm:pt modelId="{AE4A71B2-AC92-415F-9F0F-CEBDE39FCC8F}" type="pres">
      <dgm:prSet presAssocID="{B53F3593-0C01-4EEE-88CE-D0896A735027}" presName="linear" presStyleCnt="0">
        <dgm:presLayoutVars>
          <dgm:animLvl val="lvl"/>
          <dgm:resizeHandles val="exact"/>
        </dgm:presLayoutVars>
      </dgm:prSet>
      <dgm:spPr/>
    </dgm:pt>
    <dgm:pt modelId="{A1D8252B-3F8F-43EC-825C-7B84560D4E76}" type="pres">
      <dgm:prSet presAssocID="{0E734F25-0F0E-4F86-AA17-ECCF8329E4B0}" presName="parentText" presStyleLbl="node1" presStyleIdx="0" presStyleCnt="4">
        <dgm:presLayoutVars>
          <dgm:chMax val="0"/>
          <dgm:bulletEnabled val="1"/>
        </dgm:presLayoutVars>
      </dgm:prSet>
      <dgm:spPr/>
    </dgm:pt>
    <dgm:pt modelId="{F871A491-DAE6-4180-AD2F-CBCE1AEA0E53}" type="pres">
      <dgm:prSet presAssocID="{0E734F25-0F0E-4F86-AA17-ECCF8329E4B0}" presName="childText" presStyleLbl="revTx" presStyleIdx="0" presStyleCnt="4">
        <dgm:presLayoutVars>
          <dgm:bulletEnabled val="1"/>
        </dgm:presLayoutVars>
      </dgm:prSet>
      <dgm:spPr/>
    </dgm:pt>
    <dgm:pt modelId="{C162F2B7-FC82-4678-AFD8-84322E41BB3F}" type="pres">
      <dgm:prSet presAssocID="{171E5017-70AE-4059-A4BE-B4D648D0D765}" presName="parentText" presStyleLbl="node1" presStyleIdx="1" presStyleCnt="4">
        <dgm:presLayoutVars>
          <dgm:chMax val="0"/>
          <dgm:bulletEnabled val="1"/>
        </dgm:presLayoutVars>
      </dgm:prSet>
      <dgm:spPr/>
    </dgm:pt>
    <dgm:pt modelId="{2294208D-A9AE-40BB-A0EB-86504D4B4054}" type="pres">
      <dgm:prSet presAssocID="{171E5017-70AE-4059-A4BE-B4D648D0D765}" presName="childText" presStyleLbl="revTx" presStyleIdx="1" presStyleCnt="4">
        <dgm:presLayoutVars>
          <dgm:bulletEnabled val="1"/>
        </dgm:presLayoutVars>
      </dgm:prSet>
      <dgm:spPr/>
    </dgm:pt>
    <dgm:pt modelId="{0B5039F3-4026-40C7-8226-D732C64349D9}" type="pres">
      <dgm:prSet presAssocID="{FE26CC74-BCD5-4EAE-8613-992CD2C6E3A2}" presName="parentText" presStyleLbl="node1" presStyleIdx="2" presStyleCnt="4">
        <dgm:presLayoutVars>
          <dgm:chMax val="0"/>
          <dgm:bulletEnabled val="1"/>
        </dgm:presLayoutVars>
      </dgm:prSet>
      <dgm:spPr/>
    </dgm:pt>
    <dgm:pt modelId="{4E71DDBF-0D35-4866-993F-D58663ABCB36}" type="pres">
      <dgm:prSet presAssocID="{FE26CC74-BCD5-4EAE-8613-992CD2C6E3A2}" presName="childText" presStyleLbl="revTx" presStyleIdx="2" presStyleCnt="4">
        <dgm:presLayoutVars>
          <dgm:bulletEnabled val="1"/>
        </dgm:presLayoutVars>
      </dgm:prSet>
      <dgm:spPr/>
    </dgm:pt>
    <dgm:pt modelId="{61E2E232-D3A9-4BA9-AC91-DB030AFF0865}" type="pres">
      <dgm:prSet presAssocID="{C61DA85C-74D7-4DC3-B552-50DC623F1F08}" presName="parentText" presStyleLbl="node1" presStyleIdx="3" presStyleCnt="4">
        <dgm:presLayoutVars>
          <dgm:chMax val="0"/>
          <dgm:bulletEnabled val="1"/>
        </dgm:presLayoutVars>
      </dgm:prSet>
      <dgm:spPr/>
    </dgm:pt>
    <dgm:pt modelId="{ED78C00D-898C-4424-BCC1-C9D23C8BF563}" type="pres">
      <dgm:prSet presAssocID="{C61DA85C-74D7-4DC3-B552-50DC623F1F08}" presName="childText" presStyleLbl="revTx" presStyleIdx="3" presStyleCnt="4">
        <dgm:presLayoutVars>
          <dgm:bulletEnabled val="1"/>
        </dgm:presLayoutVars>
      </dgm:prSet>
      <dgm:spPr/>
    </dgm:pt>
  </dgm:ptLst>
  <dgm:cxnLst>
    <dgm:cxn modelId="{E79B5510-DAD2-403E-B4F6-E25ABFC13E3A}" type="presOf" srcId="{0E734F25-0F0E-4F86-AA17-ECCF8329E4B0}" destId="{A1D8252B-3F8F-43EC-825C-7B84560D4E76}" srcOrd="0" destOrd="0" presId="urn:microsoft.com/office/officeart/2005/8/layout/vList2"/>
    <dgm:cxn modelId="{2C78FB28-BEB9-4075-8CF2-B934079B615C}" srcId="{B53F3593-0C01-4EEE-88CE-D0896A735027}" destId="{FE26CC74-BCD5-4EAE-8613-992CD2C6E3A2}" srcOrd="2" destOrd="0" parTransId="{7FE93385-2616-4E4F-9EB9-C74E6F34F4B4}" sibTransId="{55DA65B4-EB3F-4051-B10E-6746DACCE57E}"/>
    <dgm:cxn modelId="{58C62437-5F6C-473D-A34B-A99A8B9A4096}" type="presOf" srcId="{8088E061-DF77-45B8-A0CE-9521D58A3D35}" destId="{ED78C00D-898C-4424-BCC1-C9D23C8BF563}" srcOrd="0" destOrd="0" presId="urn:microsoft.com/office/officeart/2005/8/layout/vList2"/>
    <dgm:cxn modelId="{95D8A137-6EF4-4D66-BF4E-AC88B9EA1E3D}" srcId="{FE26CC74-BCD5-4EAE-8613-992CD2C6E3A2}" destId="{BE944703-07D9-4D33-AA79-BD634BB7B95A}" srcOrd="0" destOrd="0" parTransId="{F8BF493B-12CD-4CFA-93F1-6E8D59C09B37}" sibTransId="{5E07B0FC-CD60-4E8D-AFAE-E9BCA3CF211D}"/>
    <dgm:cxn modelId="{3CAC1938-EF27-4687-8ABB-65A7DE3C089D}" srcId="{0E734F25-0F0E-4F86-AA17-ECCF8329E4B0}" destId="{271E83EC-3F2C-43A9-8259-9BD42F2CA930}" srcOrd="0" destOrd="0" parTransId="{E5E5D734-74CC-4C93-B590-66DFC08452A1}" sibTransId="{45729B2C-C29E-47D6-B53F-F6657973D51A}"/>
    <dgm:cxn modelId="{CC4ED038-CA81-460C-81C2-B1B918447A9E}" srcId="{B53F3593-0C01-4EEE-88CE-D0896A735027}" destId="{0E734F25-0F0E-4F86-AA17-ECCF8329E4B0}" srcOrd="0" destOrd="0" parTransId="{A1AFDA93-707E-4F2B-A57A-D940C9A74C23}" sibTransId="{10270A5F-326A-4308-A1AF-19FB3D80CB06}"/>
    <dgm:cxn modelId="{8205C63F-5BCF-4B20-99C4-53B60FD87981}" type="presOf" srcId="{404BFD0D-9156-4348-8BAB-6F7DF63C1175}" destId="{F871A491-DAE6-4180-AD2F-CBCE1AEA0E53}" srcOrd="0" destOrd="1" presId="urn:microsoft.com/office/officeart/2005/8/layout/vList2"/>
    <dgm:cxn modelId="{C71C8541-1094-42EC-9250-EA4FC98DF932}" srcId="{B53F3593-0C01-4EEE-88CE-D0896A735027}" destId="{171E5017-70AE-4059-A4BE-B4D648D0D765}" srcOrd="1" destOrd="0" parTransId="{5EF69796-210B-42BE-A378-154D391E1382}" sibTransId="{81D0EF45-0249-410A-929A-4923D283A0D8}"/>
    <dgm:cxn modelId="{E3C59B66-EBB6-481C-A749-44A9EEA80B9C}" srcId="{C61DA85C-74D7-4DC3-B552-50DC623F1F08}" destId="{8088E061-DF77-45B8-A0CE-9521D58A3D35}" srcOrd="0" destOrd="0" parTransId="{EC77B40E-2E14-404A-A22F-6896CBEB75AC}" sibTransId="{40B291E5-ACD6-46BC-B2E5-18D60057EF2D}"/>
    <dgm:cxn modelId="{4B464C6A-1B11-4EB0-8675-A2BFDF87978F}" srcId="{171E5017-70AE-4059-A4BE-B4D648D0D765}" destId="{8AAA714D-12EA-4A65-969E-1ED9FC58FEA9}" srcOrd="0" destOrd="0" parTransId="{5BDF133E-11FC-4790-84AE-E2FD2A143B06}" sibTransId="{F4A00E09-9175-44E0-8F8D-670E59A6D40B}"/>
    <dgm:cxn modelId="{D017BE4B-5FB7-42DB-BA1F-4CF4AC510CAB}" srcId="{B53F3593-0C01-4EEE-88CE-D0896A735027}" destId="{C61DA85C-74D7-4DC3-B552-50DC623F1F08}" srcOrd="3" destOrd="0" parTransId="{EA4B7E34-0271-41D0-9587-107371401B22}" sibTransId="{EB30AE0D-40C3-4245-BC75-B6DC93B44F74}"/>
    <dgm:cxn modelId="{1C38924E-6A90-4574-9160-20FFC5DE50CC}" type="presOf" srcId="{271E83EC-3F2C-43A9-8259-9BD42F2CA930}" destId="{F871A491-DAE6-4180-AD2F-CBCE1AEA0E53}" srcOrd="0" destOrd="0" presId="urn:microsoft.com/office/officeart/2005/8/layout/vList2"/>
    <dgm:cxn modelId="{20C12C91-4286-4866-8BE4-39302063CB01}" type="presOf" srcId="{8AAA714D-12EA-4A65-969E-1ED9FC58FEA9}" destId="{2294208D-A9AE-40BB-A0EB-86504D4B4054}" srcOrd="0" destOrd="0" presId="urn:microsoft.com/office/officeart/2005/8/layout/vList2"/>
    <dgm:cxn modelId="{7DD8D59A-C32E-4AD1-B7ED-AB14D98863A5}" type="presOf" srcId="{BE944703-07D9-4D33-AA79-BD634BB7B95A}" destId="{4E71DDBF-0D35-4866-993F-D58663ABCB36}" srcOrd="0" destOrd="0" presId="urn:microsoft.com/office/officeart/2005/8/layout/vList2"/>
    <dgm:cxn modelId="{9410B4B1-B8A2-4EEB-9F04-3C67A7E6F236}" type="presOf" srcId="{B53F3593-0C01-4EEE-88CE-D0896A735027}" destId="{AE4A71B2-AC92-415F-9F0F-CEBDE39FCC8F}" srcOrd="0" destOrd="0" presId="urn:microsoft.com/office/officeart/2005/8/layout/vList2"/>
    <dgm:cxn modelId="{F33F1AB6-7D0A-4AAA-98F2-3E200FD4DCF9}" type="presOf" srcId="{171E5017-70AE-4059-A4BE-B4D648D0D765}" destId="{C162F2B7-FC82-4678-AFD8-84322E41BB3F}" srcOrd="0" destOrd="0" presId="urn:microsoft.com/office/officeart/2005/8/layout/vList2"/>
    <dgm:cxn modelId="{48906AB7-FE21-46A9-809F-1743B4389279}" srcId="{0E734F25-0F0E-4F86-AA17-ECCF8329E4B0}" destId="{404BFD0D-9156-4348-8BAB-6F7DF63C1175}" srcOrd="1" destOrd="0" parTransId="{9B2A6F61-DFD1-43D8-8039-89B86D1B1AB0}" sibTransId="{D8A68DAE-4CCA-4792-A69F-09F76E5F19C6}"/>
    <dgm:cxn modelId="{3BAD20BC-0068-46F4-8C0F-ADFD58DD167D}" type="presOf" srcId="{FF1854BD-58B6-4EAF-80D1-52ABED475EA3}" destId="{ED78C00D-898C-4424-BCC1-C9D23C8BF563}" srcOrd="0" destOrd="1" presId="urn:microsoft.com/office/officeart/2005/8/layout/vList2"/>
    <dgm:cxn modelId="{B43E46CD-0155-4D8C-B9BF-478230E7E328}" type="presOf" srcId="{FE26CC74-BCD5-4EAE-8613-992CD2C6E3A2}" destId="{0B5039F3-4026-40C7-8226-D732C64349D9}" srcOrd="0" destOrd="0" presId="urn:microsoft.com/office/officeart/2005/8/layout/vList2"/>
    <dgm:cxn modelId="{83C15DDF-82CF-4C10-9ABB-803F7B7AAFB7}" type="presOf" srcId="{C61DA85C-74D7-4DC3-B552-50DC623F1F08}" destId="{61E2E232-D3A9-4BA9-AC91-DB030AFF0865}" srcOrd="0" destOrd="0" presId="urn:microsoft.com/office/officeart/2005/8/layout/vList2"/>
    <dgm:cxn modelId="{B85C32E8-9742-40DA-8FE9-05757C3CDB32}" srcId="{C61DA85C-74D7-4DC3-B552-50DC623F1F08}" destId="{FF1854BD-58B6-4EAF-80D1-52ABED475EA3}" srcOrd="1" destOrd="0" parTransId="{E64888DF-2986-4D6D-881D-16B553830DDB}" sibTransId="{EF884A72-5282-43E7-B8D3-8B016EB04FE1}"/>
    <dgm:cxn modelId="{8BCB51CF-37D0-4109-AFC8-A6B4337363E3}" type="presParOf" srcId="{AE4A71B2-AC92-415F-9F0F-CEBDE39FCC8F}" destId="{A1D8252B-3F8F-43EC-825C-7B84560D4E76}" srcOrd="0" destOrd="0" presId="urn:microsoft.com/office/officeart/2005/8/layout/vList2"/>
    <dgm:cxn modelId="{29377C24-62AD-4BD5-B013-8D19B427B570}" type="presParOf" srcId="{AE4A71B2-AC92-415F-9F0F-CEBDE39FCC8F}" destId="{F871A491-DAE6-4180-AD2F-CBCE1AEA0E53}" srcOrd="1" destOrd="0" presId="urn:microsoft.com/office/officeart/2005/8/layout/vList2"/>
    <dgm:cxn modelId="{0720EAA8-7901-4333-B6E0-3954CF765B50}" type="presParOf" srcId="{AE4A71B2-AC92-415F-9F0F-CEBDE39FCC8F}" destId="{C162F2B7-FC82-4678-AFD8-84322E41BB3F}" srcOrd="2" destOrd="0" presId="urn:microsoft.com/office/officeart/2005/8/layout/vList2"/>
    <dgm:cxn modelId="{C4DF3867-EE7A-417A-A426-583C65B11D20}" type="presParOf" srcId="{AE4A71B2-AC92-415F-9F0F-CEBDE39FCC8F}" destId="{2294208D-A9AE-40BB-A0EB-86504D4B4054}" srcOrd="3" destOrd="0" presId="urn:microsoft.com/office/officeart/2005/8/layout/vList2"/>
    <dgm:cxn modelId="{FF8A33B4-E961-49E2-98C2-69D3EF47E3BD}" type="presParOf" srcId="{AE4A71B2-AC92-415F-9F0F-CEBDE39FCC8F}" destId="{0B5039F3-4026-40C7-8226-D732C64349D9}" srcOrd="4" destOrd="0" presId="urn:microsoft.com/office/officeart/2005/8/layout/vList2"/>
    <dgm:cxn modelId="{6E903432-3DB5-4911-9654-5BCEA4AF0D18}" type="presParOf" srcId="{AE4A71B2-AC92-415F-9F0F-CEBDE39FCC8F}" destId="{4E71DDBF-0D35-4866-993F-D58663ABCB36}" srcOrd="5" destOrd="0" presId="urn:microsoft.com/office/officeart/2005/8/layout/vList2"/>
    <dgm:cxn modelId="{9308357B-049B-44FA-A80B-C08D2299A43A}" type="presParOf" srcId="{AE4A71B2-AC92-415F-9F0F-CEBDE39FCC8F}" destId="{61E2E232-D3A9-4BA9-AC91-DB030AFF0865}" srcOrd="6" destOrd="0" presId="urn:microsoft.com/office/officeart/2005/8/layout/vList2"/>
    <dgm:cxn modelId="{22DE330F-4EA9-45DD-9E69-F4E972BB2088}" type="presParOf" srcId="{AE4A71B2-AC92-415F-9F0F-CEBDE39FCC8F}" destId="{ED78C00D-898C-4424-BCC1-C9D23C8BF56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EA474E-588F-4663-9085-D770AC0B270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3A52697-F690-41F1-A757-95EC1EB9AAAD}">
      <dgm:prSet/>
      <dgm:spPr/>
      <dgm:t>
        <a:bodyPr/>
        <a:lstStyle/>
        <a:p>
          <a:r>
            <a:rPr lang="en-US"/>
            <a:t>5. </a:t>
          </a:r>
          <a:r>
            <a:rPr lang="zh-CN"/>
            <a:t>减少交接次数</a:t>
          </a:r>
          <a:endParaRPr lang="en-US"/>
        </a:p>
      </dgm:t>
    </dgm:pt>
    <dgm:pt modelId="{A60FD42B-4909-4044-9AB3-AD9214BA45FF}" type="parTrans" cxnId="{4F360C09-46BB-4368-8D96-9A0AE445D389}">
      <dgm:prSet/>
      <dgm:spPr/>
      <dgm:t>
        <a:bodyPr/>
        <a:lstStyle/>
        <a:p>
          <a:endParaRPr lang="en-US"/>
        </a:p>
      </dgm:t>
    </dgm:pt>
    <dgm:pt modelId="{901C02EA-B77C-41FA-8770-388E82636692}" type="sibTrans" cxnId="{4F360C09-46BB-4368-8D96-9A0AE445D389}">
      <dgm:prSet/>
      <dgm:spPr/>
      <dgm:t>
        <a:bodyPr/>
        <a:lstStyle/>
        <a:p>
          <a:endParaRPr lang="en-US"/>
        </a:p>
      </dgm:t>
    </dgm:pt>
    <dgm:pt modelId="{7460E72A-6BCA-4488-B61B-C8A0CE780E8C}">
      <dgm:prSet/>
      <dgm:spPr/>
      <dgm:t>
        <a:bodyPr/>
        <a:lstStyle/>
        <a:p>
          <a:r>
            <a:rPr lang="zh-CN"/>
            <a:t>减少不必要的沟通和等待</a:t>
          </a:r>
          <a:endParaRPr lang="en-US"/>
        </a:p>
      </dgm:t>
    </dgm:pt>
    <dgm:pt modelId="{8412A0E9-B094-4336-96D6-5B8C575817B2}" type="parTrans" cxnId="{4941FB3D-2BE1-473F-8D0A-103A43A15DD1}">
      <dgm:prSet/>
      <dgm:spPr/>
      <dgm:t>
        <a:bodyPr/>
        <a:lstStyle/>
        <a:p>
          <a:endParaRPr lang="en-US"/>
        </a:p>
      </dgm:t>
    </dgm:pt>
    <dgm:pt modelId="{ED81E41F-DCD0-4AD2-A9A0-7A427DEB3BD6}" type="sibTrans" cxnId="{4941FB3D-2BE1-473F-8D0A-103A43A15DD1}">
      <dgm:prSet/>
      <dgm:spPr/>
      <dgm:t>
        <a:bodyPr/>
        <a:lstStyle/>
        <a:p>
          <a:endParaRPr lang="en-US"/>
        </a:p>
      </dgm:t>
    </dgm:pt>
    <dgm:pt modelId="{00D26CD9-0C03-44FA-B542-3325BD00F3EF}">
      <dgm:prSet/>
      <dgm:spPr/>
      <dgm:t>
        <a:bodyPr/>
        <a:lstStyle/>
        <a:p>
          <a:r>
            <a:rPr lang="en-US"/>
            <a:t>6. </a:t>
          </a:r>
          <a:r>
            <a:rPr lang="zh-CN"/>
            <a:t>持续识别和改善约束点</a:t>
          </a:r>
          <a:endParaRPr lang="en-US"/>
        </a:p>
      </dgm:t>
    </dgm:pt>
    <dgm:pt modelId="{9E1E869E-F31B-4BFF-997D-0AAB9A781156}" type="parTrans" cxnId="{E2C4D004-AF4B-412D-84F1-75C352B37A32}">
      <dgm:prSet/>
      <dgm:spPr/>
      <dgm:t>
        <a:bodyPr/>
        <a:lstStyle/>
        <a:p>
          <a:endParaRPr lang="en-US"/>
        </a:p>
      </dgm:t>
    </dgm:pt>
    <dgm:pt modelId="{4FF93A22-0AE4-4656-8A6F-D543B8877394}" type="sibTrans" cxnId="{E2C4D004-AF4B-412D-84F1-75C352B37A32}">
      <dgm:prSet/>
      <dgm:spPr/>
      <dgm:t>
        <a:bodyPr/>
        <a:lstStyle/>
        <a:p>
          <a:endParaRPr lang="en-US"/>
        </a:p>
      </dgm:t>
    </dgm:pt>
    <dgm:pt modelId="{5C92BEE1-D18A-465B-B768-909DF99262B1}">
      <dgm:prSet/>
      <dgm:spPr/>
      <dgm:t>
        <a:bodyPr/>
        <a:lstStyle/>
        <a:p>
          <a:r>
            <a:rPr lang="zh-CN"/>
            <a:t>识别出影响流动的主要前置因素，比如搭建环境、需求文档</a:t>
          </a:r>
          <a:endParaRPr lang="en-US"/>
        </a:p>
      </dgm:t>
    </dgm:pt>
    <dgm:pt modelId="{36CB5EF2-B429-41B6-A93A-8FD0235C5793}" type="parTrans" cxnId="{2EA5E3D0-5524-47FF-910B-709C7B6D59D3}">
      <dgm:prSet/>
      <dgm:spPr/>
      <dgm:t>
        <a:bodyPr/>
        <a:lstStyle/>
        <a:p>
          <a:endParaRPr lang="en-US"/>
        </a:p>
      </dgm:t>
    </dgm:pt>
    <dgm:pt modelId="{F96B7508-0D18-4CF3-8E28-EF1CC0DD729D}" type="sibTrans" cxnId="{2EA5E3D0-5524-47FF-910B-709C7B6D59D3}">
      <dgm:prSet/>
      <dgm:spPr/>
      <dgm:t>
        <a:bodyPr/>
        <a:lstStyle/>
        <a:p>
          <a:endParaRPr lang="en-US"/>
        </a:p>
      </dgm:t>
    </dgm:pt>
    <dgm:pt modelId="{1F3E35CD-3BF9-469D-BFBF-EDEF951B44DD}">
      <dgm:prSet/>
      <dgm:spPr/>
      <dgm:t>
        <a:bodyPr/>
        <a:lstStyle/>
        <a:p>
          <a:r>
            <a:rPr lang="en-US"/>
            <a:t>QA</a:t>
          </a:r>
          <a:r>
            <a:rPr lang="zh-CN"/>
            <a:t>、开发、运维、产品持续提升生产力</a:t>
          </a:r>
          <a:endParaRPr lang="en-US"/>
        </a:p>
      </dgm:t>
    </dgm:pt>
    <dgm:pt modelId="{43BECC54-676A-49FE-9FA6-51E317CAA94B}" type="parTrans" cxnId="{74933D32-A941-44EC-98F7-8BD9C556C171}">
      <dgm:prSet/>
      <dgm:spPr/>
      <dgm:t>
        <a:bodyPr/>
        <a:lstStyle/>
        <a:p>
          <a:endParaRPr lang="en-US"/>
        </a:p>
      </dgm:t>
    </dgm:pt>
    <dgm:pt modelId="{BA51D614-77AC-404B-8DD8-27AB3497C6F6}" type="sibTrans" cxnId="{74933D32-A941-44EC-98F7-8BD9C556C171}">
      <dgm:prSet/>
      <dgm:spPr/>
      <dgm:t>
        <a:bodyPr/>
        <a:lstStyle/>
        <a:p>
          <a:endParaRPr lang="en-US"/>
        </a:p>
      </dgm:t>
    </dgm:pt>
    <dgm:pt modelId="{29AC6CFA-E8C7-49CE-B410-B049BD6E2F04}">
      <dgm:prSet/>
      <dgm:spPr/>
      <dgm:t>
        <a:bodyPr/>
        <a:lstStyle/>
        <a:p>
          <a:r>
            <a:rPr lang="en-US"/>
            <a:t>7.</a:t>
          </a:r>
          <a:r>
            <a:rPr lang="zh-CN"/>
            <a:t> 消除价值流中的困境和浪费（导致交付延迟的主要因素）</a:t>
          </a:r>
          <a:endParaRPr lang="en-US"/>
        </a:p>
      </dgm:t>
    </dgm:pt>
    <dgm:pt modelId="{029B3044-5BE6-4C67-8546-FF79A7E3D1EA}" type="parTrans" cxnId="{C89AAFC0-101F-4C09-905E-821B9AAEF23F}">
      <dgm:prSet/>
      <dgm:spPr/>
      <dgm:t>
        <a:bodyPr/>
        <a:lstStyle/>
        <a:p>
          <a:endParaRPr lang="en-US"/>
        </a:p>
      </dgm:t>
    </dgm:pt>
    <dgm:pt modelId="{D8A0F980-00E6-4415-908F-383BE19D4E8C}" type="sibTrans" cxnId="{C89AAFC0-101F-4C09-905E-821B9AAEF23F}">
      <dgm:prSet/>
      <dgm:spPr/>
      <dgm:t>
        <a:bodyPr/>
        <a:lstStyle/>
        <a:p>
          <a:endParaRPr lang="en-US"/>
        </a:p>
      </dgm:t>
    </dgm:pt>
    <dgm:pt modelId="{F94D4040-DF0B-4F5A-A04A-0D9F9E900E4A}">
      <dgm:prSet/>
      <dgm:spPr/>
      <dgm:t>
        <a:bodyPr/>
        <a:lstStyle/>
        <a:p>
          <a:r>
            <a:rPr lang="zh-CN"/>
            <a:t>半成品</a:t>
          </a:r>
          <a:r>
            <a:rPr lang="en-US"/>
            <a:t>——</a:t>
          </a:r>
          <a:r>
            <a:rPr lang="zh-CN"/>
            <a:t>未完全完成的工作。</a:t>
          </a:r>
          <a:endParaRPr lang="en-US"/>
        </a:p>
      </dgm:t>
    </dgm:pt>
    <dgm:pt modelId="{0FBCDDEE-D9D8-4642-9993-F547A8A34577}" type="parTrans" cxnId="{561CC3C1-B352-4795-8E6E-0F1E566117F0}">
      <dgm:prSet/>
      <dgm:spPr/>
      <dgm:t>
        <a:bodyPr/>
        <a:lstStyle/>
        <a:p>
          <a:endParaRPr lang="en-US"/>
        </a:p>
      </dgm:t>
    </dgm:pt>
    <dgm:pt modelId="{25901379-F5DE-49F2-B61B-F7A8C8CA5A94}" type="sibTrans" cxnId="{561CC3C1-B352-4795-8E6E-0F1E566117F0}">
      <dgm:prSet/>
      <dgm:spPr/>
      <dgm:t>
        <a:bodyPr/>
        <a:lstStyle/>
        <a:p>
          <a:endParaRPr lang="en-US"/>
        </a:p>
      </dgm:t>
    </dgm:pt>
    <dgm:pt modelId="{B34BEB1C-7EAE-435A-A343-50E2AAC729CA}">
      <dgm:prSet/>
      <dgm:spPr/>
      <dgm:t>
        <a:bodyPr/>
        <a:lstStyle/>
        <a:p>
          <a:r>
            <a:rPr lang="zh-CN"/>
            <a:t>额外工序</a:t>
          </a:r>
          <a:r>
            <a:rPr lang="en-US"/>
            <a:t>——</a:t>
          </a:r>
          <a:r>
            <a:rPr lang="zh-CN"/>
            <a:t>从不使用的文档、重复编写接口文档等。</a:t>
          </a:r>
          <a:endParaRPr lang="en-US"/>
        </a:p>
      </dgm:t>
    </dgm:pt>
    <dgm:pt modelId="{7215ACBA-8438-4D4B-9F62-EC4F1C338F2A}" type="parTrans" cxnId="{8CF4D7CF-5306-42BF-9BB2-F74B3CE1E1B4}">
      <dgm:prSet/>
      <dgm:spPr/>
      <dgm:t>
        <a:bodyPr/>
        <a:lstStyle/>
        <a:p>
          <a:endParaRPr lang="en-US"/>
        </a:p>
      </dgm:t>
    </dgm:pt>
    <dgm:pt modelId="{DFFFF8F0-A0EC-4CCE-85A3-81EA3BC6B336}" type="sibTrans" cxnId="{8CF4D7CF-5306-42BF-9BB2-F74B3CE1E1B4}">
      <dgm:prSet/>
      <dgm:spPr/>
      <dgm:t>
        <a:bodyPr/>
        <a:lstStyle/>
        <a:p>
          <a:endParaRPr lang="en-US"/>
        </a:p>
      </dgm:t>
    </dgm:pt>
    <dgm:pt modelId="{9AD442AC-0F97-4944-BB14-456770C27788}">
      <dgm:prSet/>
      <dgm:spPr/>
      <dgm:t>
        <a:bodyPr/>
        <a:lstStyle/>
        <a:p>
          <a:r>
            <a:rPr lang="zh-CN"/>
            <a:t>额外功能</a:t>
          </a:r>
          <a:r>
            <a:rPr lang="en-US"/>
            <a:t>——</a:t>
          </a:r>
          <a:r>
            <a:rPr lang="zh-CN"/>
            <a:t>用户实际不需要的功能。</a:t>
          </a:r>
          <a:endParaRPr lang="en-US"/>
        </a:p>
      </dgm:t>
    </dgm:pt>
    <dgm:pt modelId="{FB28EDB4-D70D-42F4-B88A-72F453BFDF96}" type="parTrans" cxnId="{89085AA6-189A-43B5-A33C-4FC1778EE687}">
      <dgm:prSet/>
      <dgm:spPr/>
      <dgm:t>
        <a:bodyPr/>
        <a:lstStyle/>
        <a:p>
          <a:endParaRPr lang="en-US"/>
        </a:p>
      </dgm:t>
    </dgm:pt>
    <dgm:pt modelId="{D338A8E6-993C-4C18-A783-F0F524F32D96}" type="sibTrans" cxnId="{89085AA6-189A-43B5-A33C-4FC1778EE687}">
      <dgm:prSet/>
      <dgm:spPr/>
      <dgm:t>
        <a:bodyPr/>
        <a:lstStyle/>
        <a:p>
          <a:endParaRPr lang="en-US"/>
        </a:p>
      </dgm:t>
    </dgm:pt>
    <dgm:pt modelId="{06C4608F-547A-4E03-8BFB-4AE3253DCEFB}">
      <dgm:prSet/>
      <dgm:spPr/>
      <dgm:t>
        <a:bodyPr/>
        <a:lstStyle/>
        <a:p>
          <a:r>
            <a:rPr lang="zh-CN"/>
            <a:t>任务切换</a:t>
          </a:r>
          <a:r>
            <a:rPr lang="en-US"/>
            <a:t>——</a:t>
          </a:r>
          <a:r>
            <a:rPr lang="zh-CN"/>
            <a:t>将人员分配到多个项目或截然不同的工作任务中。</a:t>
          </a:r>
          <a:endParaRPr lang="en-US"/>
        </a:p>
      </dgm:t>
    </dgm:pt>
    <dgm:pt modelId="{4BEF016A-291E-4C82-87C8-2C7B1A44ED7B}" type="parTrans" cxnId="{364E8C45-634C-4DCD-B6C2-155D08BF6666}">
      <dgm:prSet/>
      <dgm:spPr/>
      <dgm:t>
        <a:bodyPr/>
        <a:lstStyle/>
        <a:p>
          <a:endParaRPr lang="en-US"/>
        </a:p>
      </dgm:t>
    </dgm:pt>
    <dgm:pt modelId="{C7BC2982-29E7-46EF-A6C9-FCB92B902B85}" type="sibTrans" cxnId="{364E8C45-634C-4DCD-B6C2-155D08BF6666}">
      <dgm:prSet/>
      <dgm:spPr/>
      <dgm:t>
        <a:bodyPr/>
        <a:lstStyle/>
        <a:p>
          <a:endParaRPr lang="en-US"/>
        </a:p>
      </dgm:t>
    </dgm:pt>
    <dgm:pt modelId="{BC5EC484-4CD4-40E5-AF18-68FAA2ADFAA0}">
      <dgm:prSet/>
      <dgm:spPr/>
      <dgm:t>
        <a:bodyPr/>
        <a:lstStyle/>
        <a:p>
          <a:r>
            <a:rPr lang="zh-CN"/>
            <a:t>等待、移动、缺陷、非标准化的手动操作。</a:t>
          </a:r>
          <a:endParaRPr lang="en-US"/>
        </a:p>
      </dgm:t>
    </dgm:pt>
    <dgm:pt modelId="{9F7B3C18-5707-4439-A08B-964822204785}" type="parTrans" cxnId="{0D706173-7C9B-4E3E-84A3-3AF016DB47DB}">
      <dgm:prSet/>
      <dgm:spPr/>
      <dgm:t>
        <a:bodyPr/>
        <a:lstStyle/>
        <a:p>
          <a:endParaRPr lang="en-US"/>
        </a:p>
      </dgm:t>
    </dgm:pt>
    <dgm:pt modelId="{57570996-D355-4D4E-99ED-F6B18307C7E4}" type="sibTrans" cxnId="{0D706173-7C9B-4E3E-84A3-3AF016DB47DB}">
      <dgm:prSet/>
      <dgm:spPr/>
      <dgm:t>
        <a:bodyPr/>
        <a:lstStyle/>
        <a:p>
          <a:endParaRPr lang="en-US"/>
        </a:p>
      </dgm:t>
    </dgm:pt>
    <dgm:pt modelId="{020AD396-C38D-42A1-A4F3-D9382F044689}">
      <dgm:prSet/>
      <dgm:spPr/>
      <dgm:t>
        <a:bodyPr/>
        <a:lstStyle/>
        <a:p>
          <a:r>
            <a:rPr lang="zh-CN" altLang="en-US" b="1"/>
            <a:t>为非功能性需求预留</a:t>
          </a:r>
          <a:r>
            <a:rPr lang="en-US" altLang="zh-CN" b="1"/>
            <a:t>20%</a:t>
          </a:r>
          <a:r>
            <a:rPr lang="zh-CN" altLang="en-US" b="1"/>
            <a:t>的开发时间，减少技术债务</a:t>
          </a:r>
          <a:endParaRPr lang="en-US" b="1"/>
        </a:p>
      </dgm:t>
    </dgm:pt>
    <dgm:pt modelId="{E28D9B37-6166-43B5-9117-FA07ECCD387B}" type="parTrans" cxnId="{9717FC62-AC16-4AFF-9E18-F88C6B9E42FD}">
      <dgm:prSet/>
      <dgm:spPr/>
      <dgm:t>
        <a:bodyPr/>
        <a:lstStyle/>
        <a:p>
          <a:endParaRPr lang="zh-CN" altLang="en-US"/>
        </a:p>
      </dgm:t>
    </dgm:pt>
    <dgm:pt modelId="{E755805D-2280-4133-A1A0-01CF4AA591C5}" type="sibTrans" cxnId="{9717FC62-AC16-4AFF-9E18-F88C6B9E42FD}">
      <dgm:prSet/>
      <dgm:spPr/>
      <dgm:t>
        <a:bodyPr/>
        <a:lstStyle/>
        <a:p>
          <a:endParaRPr lang="zh-CN" altLang="en-US"/>
        </a:p>
      </dgm:t>
    </dgm:pt>
    <dgm:pt modelId="{0FEB0942-2A0A-403C-AB2F-EFA2E0120807}" type="pres">
      <dgm:prSet presAssocID="{A3EA474E-588F-4663-9085-D770AC0B2704}" presName="linear" presStyleCnt="0">
        <dgm:presLayoutVars>
          <dgm:animLvl val="lvl"/>
          <dgm:resizeHandles val="exact"/>
        </dgm:presLayoutVars>
      </dgm:prSet>
      <dgm:spPr/>
    </dgm:pt>
    <dgm:pt modelId="{223B9F32-CE7E-4712-B04D-A66F6C86E494}" type="pres">
      <dgm:prSet presAssocID="{D3A52697-F690-41F1-A757-95EC1EB9AAAD}" presName="parentText" presStyleLbl="node1" presStyleIdx="0" presStyleCnt="3">
        <dgm:presLayoutVars>
          <dgm:chMax val="0"/>
          <dgm:bulletEnabled val="1"/>
        </dgm:presLayoutVars>
      </dgm:prSet>
      <dgm:spPr/>
    </dgm:pt>
    <dgm:pt modelId="{F16220E8-27DD-4938-9894-488FB914C84D}" type="pres">
      <dgm:prSet presAssocID="{D3A52697-F690-41F1-A757-95EC1EB9AAAD}" presName="childText" presStyleLbl="revTx" presStyleIdx="0" presStyleCnt="3">
        <dgm:presLayoutVars>
          <dgm:bulletEnabled val="1"/>
        </dgm:presLayoutVars>
      </dgm:prSet>
      <dgm:spPr/>
    </dgm:pt>
    <dgm:pt modelId="{C16F40A1-529D-42BE-9061-081984DF40A2}" type="pres">
      <dgm:prSet presAssocID="{00D26CD9-0C03-44FA-B542-3325BD00F3EF}" presName="parentText" presStyleLbl="node1" presStyleIdx="1" presStyleCnt="3">
        <dgm:presLayoutVars>
          <dgm:chMax val="0"/>
          <dgm:bulletEnabled val="1"/>
        </dgm:presLayoutVars>
      </dgm:prSet>
      <dgm:spPr/>
    </dgm:pt>
    <dgm:pt modelId="{26873FFD-6202-4FC2-BFC5-98501A883657}" type="pres">
      <dgm:prSet presAssocID="{00D26CD9-0C03-44FA-B542-3325BD00F3EF}" presName="childText" presStyleLbl="revTx" presStyleIdx="1" presStyleCnt="3">
        <dgm:presLayoutVars>
          <dgm:bulletEnabled val="1"/>
        </dgm:presLayoutVars>
      </dgm:prSet>
      <dgm:spPr/>
    </dgm:pt>
    <dgm:pt modelId="{556B5D2C-280A-4B1C-B812-5878B850B7CF}" type="pres">
      <dgm:prSet presAssocID="{29AC6CFA-E8C7-49CE-B410-B049BD6E2F04}" presName="parentText" presStyleLbl="node1" presStyleIdx="2" presStyleCnt="3">
        <dgm:presLayoutVars>
          <dgm:chMax val="0"/>
          <dgm:bulletEnabled val="1"/>
        </dgm:presLayoutVars>
      </dgm:prSet>
      <dgm:spPr/>
    </dgm:pt>
    <dgm:pt modelId="{32692A79-724A-4112-A096-722524CC8A18}" type="pres">
      <dgm:prSet presAssocID="{29AC6CFA-E8C7-49CE-B410-B049BD6E2F04}" presName="childText" presStyleLbl="revTx" presStyleIdx="2" presStyleCnt="3">
        <dgm:presLayoutVars>
          <dgm:bulletEnabled val="1"/>
        </dgm:presLayoutVars>
      </dgm:prSet>
      <dgm:spPr/>
    </dgm:pt>
  </dgm:ptLst>
  <dgm:cxnLst>
    <dgm:cxn modelId="{D9506601-ED1C-4786-91C2-00C3CE1740A9}" type="presOf" srcId="{5C92BEE1-D18A-465B-B768-909DF99262B1}" destId="{26873FFD-6202-4FC2-BFC5-98501A883657}" srcOrd="0" destOrd="0" presId="urn:microsoft.com/office/officeart/2005/8/layout/vList2"/>
    <dgm:cxn modelId="{E2C4D004-AF4B-412D-84F1-75C352B37A32}" srcId="{A3EA474E-588F-4663-9085-D770AC0B2704}" destId="{00D26CD9-0C03-44FA-B542-3325BD00F3EF}" srcOrd="1" destOrd="0" parTransId="{9E1E869E-F31B-4BFF-997D-0AAB9A781156}" sibTransId="{4FF93A22-0AE4-4656-8A6F-D543B8877394}"/>
    <dgm:cxn modelId="{4F360C09-46BB-4368-8D96-9A0AE445D389}" srcId="{A3EA474E-588F-4663-9085-D770AC0B2704}" destId="{D3A52697-F690-41F1-A757-95EC1EB9AAAD}" srcOrd="0" destOrd="0" parTransId="{A60FD42B-4909-4044-9AB3-AD9214BA45FF}" sibTransId="{901C02EA-B77C-41FA-8770-388E82636692}"/>
    <dgm:cxn modelId="{15C56429-7705-4AAF-A60C-D2DF3A53753F}" type="presOf" srcId="{06C4608F-547A-4E03-8BFB-4AE3253DCEFB}" destId="{32692A79-724A-4112-A096-722524CC8A18}" srcOrd="0" destOrd="3" presId="urn:microsoft.com/office/officeart/2005/8/layout/vList2"/>
    <dgm:cxn modelId="{4861352D-6B00-4E55-9185-79EB7F613648}" type="presOf" srcId="{B34BEB1C-7EAE-435A-A343-50E2AAC729CA}" destId="{32692A79-724A-4112-A096-722524CC8A18}" srcOrd="0" destOrd="1" presId="urn:microsoft.com/office/officeart/2005/8/layout/vList2"/>
    <dgm:cxn modelId="{74933D32-A941-44EC-98F7-8BD9C556C171}" srcId="{00D26CD9-0C03-44FA-B542-3325BD00F3EF}" destId="{1F3E35CD-3BF9-469D-BFBF-EDEF951B44DD}" srcOrd="1" destOrd="0" parTransId="{43BECC54-676A-49FE-9FA6-51E317CAA94B}" sibTransId="{BA51D614-77AC-404B-8DD8-27AB3497C6F6}"/>
    <dgm:cxn modelId="{4941FB3D-2BE1-473F-8D0A-103A43A15DD1}" srcId="{D3A52697-F690-41F1-A757-95EC1EB9AAAD}" destId="{7460E72A-6BCA-4488-B61B-C8A0CE780E8C}" srcOrd="0" destOrd="0" parTransId="{8412A0E9-B094-4336-96D6-5B8C575817B2}" sibTransId="{ED81E41F-DCD0-4AD2-A9A0-7A427DEB3BD6}"/>
    <dgm:cxn modelId="{0FCF685D-DA4D-4DC3-8BAE-D2DDDC77F66F}" type="presOf" srcId="{F94D4040-DF0B-4F5A-A04A-0D9F9E900E4A}" destId="{32692A79-724A-4112-A096-722524CC8A18}" srcOrd="0" destOrd="0" presId="urn:microsoft.com/office/officeart/2005/8/layout/vList2"/>
    <dgm:cxn modelId="{9717FC62-AC16-4AFF-9E18-F88C6B9E42FD}" srcId="{00D26CD9-0C03-44FA-B542-3325BD00F3EF}" destId="{020AD396-C38D-42A1-A4F3-D9382F044689}" srcOrd="2" destOrd="0" parTransId="{E28D9B37-6166-43B5-9117-FA07ECCD387B}" sibTransId="{E755805D-2280-4133-A1A0-01CF4AA591C5}"/>
    <dgm:cxn modelId="{6AA37565-AAC0-46BD-897B-A8EDC340E6BE}" type="presOf" srcId="{BC5EC484-4CD4-40E5-AF18-68FAA2ADFAA0}" destId="{32692A79-724A-4112-A096-722524CC8A18}" srcOrd="0" destOrd="4" presId="urn:microsoft.com/office/officeart/2005/8/layout/vList2"/>
    <dgm:cxn modelId="{364E8C45-634C-4DCD-B6C2-155D08BF6666}" srcId="{29AC6CFA-E8C7-49CE-B410-B049BD6E2F04}" destId="{06C4608F-547A-4E03-8BFB-4AE3253DCEFB}" srcOrd="3" destOrd="0" parTransId="{4BEF016A-291E-4C82-87C8-2C7B1A44ED7B}" sibTransId="{C7BC2982-29E7-46EF-A6C9-FCB92B902B85}"/>
    <dgm:cxn modelId="{CA986147-1A25-4F6D-BE02-6B20305CE844}" type="presOf" srcId="{9AD442AC-0F97-4944-BB14-456770C27788}" destId="{32692A79-724A-4112-A096-722524CC8A18}" srcOrd="0" destOrd="2" presId="urn:microsoft.com/office/officeart/2005/8/layout/vList2"/>
    <dgm:cxn modelId="{81815A4A-E30F-49C4-89F9-219C50F5ABB1}" type="presOf" srcId="{7460E72A-6BCA-4488-B61B-C8A0CE780E8C}" destId="{F16220E8-27DD-4938-9894-488FB914C84D}" srcOrd="0" destOrd="0" presId="urn:microsoft.com/office/officeart/2005/8/layout/vList2"/>
    <dgm:cxn modelId="{0D706173-7C9B-4E3E-84A3-3AF016DB47DB}" srcId="{29AC6CFA-E8C7-49CE-B410-B049BD6E2F04}" destId="{BC5EC484-4CD4-40E5-AF18-68FAA2ADFAA0}" srcOrd="4" destOrd="0" parTransId="{9F7B3C18-5707-4439-A08B-964822204785}" sibTransId="{57570996-D355-4D4E-99ED-F6B18307C7E4}"/>
    <dgm:cxn modelId="{C7961391-158D-4926-B12F-47048BC2D3F3}" type="presOf" srcId="{29AC6CFA-E8C7-49CE-B410-B049BD6E2F04}" destId="{556B5D2C-280A-4B1C-B812-5878B850B7CF}" srcOrd="0" destOrd="0" presId="urn:microsoft.com/office/officeart/2005/8/layout/vList2"/>
    <dgm:cxn modelId="{019E289D-EE18-46D8-AD82-54BDEDDA9A79}" type="presOf" srcId="{020AD396-C38D-42A1-A4F3-D9382F044689}" destId="{26873FFD-6202-4FC2-BFC5-98501A883657}" srcOrd="0" destOrd="2" presId="urn:microsoft.com/office/officeart/2005/8/layout/vList2"/>
    <dgm:cxn modelId="{D80550A6-3F80-439D-93F1-CA0B648C41B9}" type="presOf" srcId="{1F3E35CD-3BF9-469D-BFBF-EDEF951B44DD}" destId="{26873FFD-6202-4FC2-BFC5-98501A883657}" srcOrd="0" destOrd="1" presId="urn:microsoft.com/office/officeart/2005/8/layout/vList2"/>
    <dgm:cxn modelId="{89085AA6-189A-43B5-A33C-4FC1778EE687}" srcId="{29AC6CFA-E8C7-49CE-B410-B049BD6E2F04}" destId="{9AD442AC-0F97-4944-BB14-456770C27788}" srcOrd="2" destOrd="0" parTransId="{FB28EDB4-D70D-42F4-B88A-72F453BFDF96}" sibTransId="{D338A8E6-993C-4C18-A783-F0F524F32D96}"/>
    <dgm:cxn modelId="{C9FF12B2-6515-44DE-B6B2-3C610D88C133}" type="presOf" srcId="{D3A52697-F690-41F1-A757-95EC1EB9AAAD}" destId="{223B9F32-CE7E-4712-B04D-A66F6C86E494}" srcOrd="0" destOrd="0" presId="urn:microsoft.com/office/officeart/2005/8/layout/vList2"/>
    <dgm:cxn modelId="{C89AAFC0-101F-4C09-905E-821B9AAEF23F}" srcId="{A3EA474E-588F-4663-9085-D770AC0B2704}" destId="{29AC6CFA-E8C7-49CE-B410-B049BD6E2F04}" srcOrd="2" destOrd="0" parTransId="{029B3044-5BE6-4C67-8546-FF79A7E3D1EA}" sibTransId="{D8A0F980-00E6-4415-908F-383BE19D4E8C}"/>
    <dgm:cxn modelId="{561CC3C1-B352-4795-8E6E-0F1E566117F0}" srcId="{29AC6CFA-E8C7-49CE-B410-B049BD6E2F04}" destId="{F94D4040-DF0B-4F5A-A04A-0D9F9E900E4A}" srcOrd="0" destOrd="0" parTransId="{0FBCDDEE-D9D8-4642-9993-F547A8A34577}" sibTransId="{25901379-F5DE-49F2-B61B-F7A8C8CA5A94}"/>
    <dgm:cxn modelId="{8CF4D7CF-5306-42BF-9BB2-F74B3CE1E1B4}" srcId="{29AC6CFA-E8C7-49CE-B410-B049BD6E2F04}" destId="{B34BEB1C-7EAE-435A-A343-50E2AAC729CA}" srcOrd="1" destOrd="0" parTransId="{7215ACBA-8438-4D4B-9F62-EC4F1C338F2A}" sibTransId="{DFFFF8F0-A0EC-4CCE-85A3-81EA3BC6B336}"/>
    <dgm:cxn modelId="{2EA5E3D0-5524-47FF-910B-709C7B6D59D3}" srcId="{00D26CD9-0C03-44FA-B542-3325BD00F3EF}" destId="{5C92BEE1-D18A-465B-B768-909DF99262B1}" srcOrd="0" destOrd="0" parTransId="{36CB5EF2-B429-41B6-A93A-8FD0235C5793}" sibTransId="{F96B7508-0D18-4CF3-8E28-EF1CC0DD729D}"/>
    <dgm:cxn modelId="{D150B8D1-12A7-441B-93FC-0A38D63C66B1}" type="presOf" srcId="{A3EA474E-588F-4663-9085-D770AC0B2704}" destId="{0FEB0942-2A0A-403C-AB2F-EFA2E0120807}" srcOrd="0" destOrd="0" presId="urn:microsoft.com/office/officeart/2005/8/layout/vList2"/>
    <dgm:cxn modelId="{1FEC64E9-C390-42B4-B754-D5DE478ADF1E}" type="presOf" srcId="{00D26CD9-0C03-44FA-B542-3325BD00F3EF}" destId="{C16F40A1-529D-42BE-9061-081984DF40A2}" srcOrd="0" destOrd="0" presId="urn:microsoft.com/office/officeart/2005/8/layout/vList2"/>
    <dgm:cxn modelId="{63192BD2-3485-4331-BA97-BF85973550AD}" type="presParOf" srcId="{0FEB0942-2A0A-403C-AB2F-EFA2E0120807}" destId="{223B9F32-CE7E-4712-B04D-A66F6C86E494}" srcOrd="0" destOrd="0" presId="urn:microsoft.com/office/officeart/2005/8/layout/vList2"/>
    <dgm:cxn modelId="{A2B5F0C8-9D56-4C05-950A-E1DB6DE5AE84}" type="presParOf" srcId="{0FEB0942-2A0A-403C-AB2F-EFA2E0120807}" destId="{F16220E8-27DD-4938-9894-488FB914C84D}" srcOrd="1" destOrd="0" presId="urn:microsoft.com/office/officeart/2005/8/layout/vList2"/>
    <dgm:cxn modelId="{C0507705-3713-4799-BB06-1FFF469A5D4D}" type="presParOf" srcId="{0FEB0942-2A0A-403C-AB2F-EFA2E0120807}" destId="{C16F40A1-529D-42BE-9061-081984DF40A2}" srcOrd="2" destOrd="0" presId="urn:microsoft.com/office/officeart/2005/8/layout/vList2"/>
    <dgm:cxn modelId="{6A888A64-9483-4D54-8958-FB8B011EF28D}" type="presParOf" srcId="{0FEB0942-2A0A-403C-AB2F-EFA2E0120807}" destId="{26873FFD-6202-4FC2-BFC5-98501A883657}" srcOrd="3" destOrd="0" presId="urn:microsoft.com/office/officeart/2005/8/layout/vList2"/>
    <dgm:cxn modelId="{E45DE0A5-50CD-4231-9498-AEC6CC6D08D2}" type="presParOf" srcId="{0FEB0942-2A0A-403C-AB2F-EFA2E0120807}" destId="{556B5D2C-280A-4B1C-B812-5878B850B7CF}" srcOrd="4" destOrd="0" presId="urn:microsoft.com/office/officeart/2005/8/layout/vList2"/>
    <dgm:cxn modelId="{413E4C59-B63C-4387-9579-904633B79DD5}" type="presParOf" srcId="{0FEB0942-2A0A-403C-AB2F-EFA2E0120807}" destId="{32692A79-724A-4112-A096-722524CC8A1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14AC27-A335-44B2-8AE3-3469CE963348}"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19D051BC-07D9-4663-936A-842081F58776}">
      <dgm:prSet/>
      <dgm:spPr/>
      <dgm:t>
        <a:bodyPr/>
        <a:lstStyle/>
        <a:p>
          <a:r>
            <a:rPr lang="zh-CN"/>
            <a:t>在复杂系统中安全地工作</a:t>
          </a:r>
          <a:endParaRPr lang="en-US"/>
        </a:p>
      </dgm:t>
    </dgm:pt>
    <dgm:pt modelId="{D800215E-7F52-4003-BC57-5919986EE857}" type="parTrans" cxnId="{50CC1E6B-FE87-4F6F-90E3-60C8C0A7B4A8}">
      <dgm:prSet/>
      <dgm:spPr/>
      <dgm:t>
        <a:bodyPr/>
        <a:lstStyle/>
        <a:p>
          <a:endParaRPr lang="en-US"/>
        </a:p>
      </dgm:t>
    </dgm:pt>
    <dgm:pt modelId="{B2A4B527-3F0C-453D-A19B-AF2534478237}" type="sibTrans" cxnId="{50CC1E6B-FE87-4F6F-90E3-60C8C0A7B4A8}">
      <dgm:prSet/>
      <dgm:spPr/>
      <dgm:t>
        <a:bodyPr/>
        <a:lstStyle/>
        <a:p>
          <a:endParaRPr lang="en-US"/>
        </a:p>
      </dgm:t>
    </dgm:pt>
    <dgm:pt modelId="{6940060D-9E46-4531-86FD-BDAB1AF90CB6}">
      <dgm:prSet/>
      <dgm:spPr/>
      <dgm:t>
        <a:bodyPr/>
        <a:lstStyle/>
        <a:p>
          <a:r>
            <a:rPr lang="zh-CN"/>
            <a:t>管理复杂的工作，识别出设计和操作的问题；</a:t>
          </a:r>
          <a:endParaRPr lang="en-US"/>
        </a:p>
      </dgm:t>
    </dgm:pt>
    <dgm:pt modelId="{8B03FD22-4293-44DD-934D-7ED755DFC8E2}" type="parTrans" cxnId="{EFA9809C-C979-47B5-9F4A-B4C8FDBF1815}">
      <dgm:prSet/>
      <dgm:spPr/>
      <dgm:t>
        <a:bodyPr/>
        <a:lstStyle/>
        <a:p>
          <a:endParaRPr lang="en-US"/>
        </a:p>
      </dgm:t>
    </dgm:pt>
    <dgm:pt modelId="{004EBC1C-F1F2-4D02-ADD7-7F77F95A561C}" type="sibTrans" cxnId="{EFA9809C-C979-47B5-9F4A-B4C8FDBF1815}">
      <dgm:prSet/>
      <dgm:spPr/>
      <dgm:t>
        <a:bodyPr/>
        <a:lstStyle/>
        <a:p>
          <a:endParaRPr lang="en-US"/>
        </a:p>
      </dgm:t>
    </dgm:pt>
    <dgm:pt modelId="{C8D42DC1-F9D5-4A9B-9050-DDB4930403DF}">
      <dgm:prSet/>
      <dgm:spPr/>
      <dgm:t>
        <a:bodyPr/>
        <a:lstStyle/>
        <a:p>
          <a:r>
            <a:rPr lang="zh-CN"/>
            <a:t>群策群力解决问题，从而快速构建新知识；</a:t>
          </a:r>
          <a:endParaRPr lang="en-US"/>
        </a:p>
      </dgm:t>
    </dgm:pt>
    <dgm:pt modelId="{39FCB510-1751-4EBA-B025-750AF977533B}" type="parTrans" cxnId="{36FA886D-82DE-4C4F-AF61-7EC80D0F0616}">
      <dgm:prSet/>
      <dgm:spPr/>
      <dgm:t>
        <a:bodyPr/>
        <a:lstStyle/>
        <a:p>
          <a:endParaRPr lang="en-US"/>
        </a:p>
      </dgm:t>
    </dgm:pt>
    <dgm:pt modelId="{83BBEABA-DCBA-4E33-99FC-D47E2422DD6B}" type="sibTrans" cxnId="{36FA886D-82DE-4C4F-AF61-7EC80D0F0616}">
      <dgm:prSet/>
      <dgm:spPr/>
      <dgm:t>
        <a:bodyPr/>
        <a:lstStyle/>
        <a:p>
          <a:endParaRPr lang="en-US"/>
        </a:p>
      </dgm:t>
    </dgm:pt>
    <dgm:pt modelId="{D010F6B7-283D-444A-9228-73889065364E}">
      <dgm:prSet/>
      <dgm:spPr/>
      <dgm:t>
        <a:bodyPr/>
        <a:lstStyle/>
        <a:p>
          <a:r>
            <a:rPr lang="zh-CN"/>
            <a:t>在整个组织中，将区域性的知识应用到全局范围；</a:t>
          </a:r>
          <a:endParaRPr lang="en-US"/>
        </a:p>
      </dgm:t>
    </dgm:pt>
    <dgm:pt modelId="{F9C97914-71A2-4B7A-A07B-D2EC80192F0E}" type="parTrans" cxnId="{D16D611F-DFB8-4FF2-AE0C-6CF08BC95DE7}">
      <dgm:prSet/>
      <dgm:spPr/>
      <dgm:t>
        <a:bodyPr/>
        <a:lstStyle/>
        <a:p>
          <a:endParaRPr lang="en-US"/>
        </a:p>
      </dgm:t>
    </dgm:pt>
    <dgm:pt modelId="{C73ABE8D-32CA-4441-BABF-488F13C80DFA}" type="sibTrans" cxnId="{D16D611F-DFB8-4FF2-AE0C-6CF08BC95DE7}">
      <dgm:prSet/>
      <dgm:spPr/>
      <dgm:t>
        <a:bodyPr/>
        <a:lstStyle/>
        <a:p>
          <a:endParaRPr lang="en-US"/>
        </a:p>
      </dgm:t>
    </dgm:pt>
    <dgm:pt modelId="{20F70FCB-5978-4A6A-850A-4753150A70D1}">
      <dgm:prSet/>
      <dgm:spPr/>
      <dgm:t>
        <a:bodyPr/>
        <a:lstStyle/>
        <a:p>
          <a:r>
            <a:rPr lang="zh-CN"/>
            <a:t>领导者要持续培养有以上才能的人。</a:t>
          </a:r>
          <a:endParaRPr lang="en-US"/>
        </a:p>
      </dgm:t>
    </dgm:pt>
    <dgm:pt modelId="{D804CAA8-9B9F-4E70-9D79-C372C79E7959}" type="parTrans" cxnId="{DD765794-2C0F-4388-89E7-348EFD2EFE06}">
      <dgm:prSet/>
      <dgm:spPr/>
      <dgm:t>
        <a:bodyPr/>
        <a:lstStyle/>
        <a:p>
          <a:endParaRPr lang="en-US"/>
        </a:p>
      </dgm:t>
    </dgm:pt>
    <dgm:pt modelId="{7E9B1151-6584-4E2E-90BB-394D55FFFADB}" type="sibTrans" cxnId="{DD765794-2C0F-4388-89E7-348EFD2EFE06}">
      <dgm:prSet/>
      <dgm:spPr/>
      <dgm:t>
        <a:bodyPr/>
        <a:lstStyle/>
        <a:p>
          <a:endParaRPr lang="en-US"/>
        </a:p>
      </dgm:t>
    </dgm:pt>
    <dgm:pt modelId="{445950AC-F7B1-4B17-A499-40878173AC2D}">
      <dgm:prSet/>
      <dgm:spPr/>
      <dgm:t>
        <a:bodyPr/>
        <a:lstStyle/>
        <a:p>
          <a:r>
            <a:rPr lang="zh-CN"/>
            <a:t>及时发现问题</a:t>
          </a:r>
          <a:endParaRPr lang="en-US"/>
        </a:p>
      </dgm:t>
    </dgm:pt>
    <dgm:pt modelId="{2057144C-98EF-4C34-B24F-0B891EC570D2}" type="parTrans" cxnId="{D0C17EF9-4F88-4C8A-A112-C15E61070F3A}">
      <dgm:prSet/>
      <dgm:spPr/>
      <dgm:t>
        <a:bodyPr/>
        <a:lstStyle/>
        <a:p>
          <a:endParaRPr lang="en-US"/>
        </a:p>
      </dgm:t>
    </dgm:pt>
    <dgm:pt modelId="{5B3B5154-360E-4709-B500-4F0238961025}" type="sibTrans" cxnId="{D0C17EF9-4F88-4C8A-A112-C15E61070F3A}">
      <dgm:prSet/>
      <dgm:spPr/>
      <dgm:t>
        <a:bodyPr/>
        <a:lstStyle/>
        <a:p>
          <a:endParaRPr lang="en-US"/>
        </a:p>
      </dgm:t>
    </dgm:pt>
    <dgm:pt modelId="{B8CC7D0D-E291-4F4E-9C7F-07F8959DDAF1}">
      <dgm:prSet/>
      <dgm:spPr/>
      <dgm:t>
        <a:bodyPr/>
        <a:lstStyle/>
        <a:p>
          <a:r>
            <a:rPr lang="zh-CN"/>
            <a:t>快速、频繁和高质量的信息流</a:t>
          </a:r>
          <a:r>
            <a:rPr lang="en-US"/>
            <a:t>——</a:t>
          </a:r>
          <a:r>
            <a:rPr lang="zh-CN"/>
            <a:t>每个工序的操作都会被度量和监控。</a:t>
          </a:r>
          <a:endParaRPr lang="en-US"/>
        </a:p>
      </dgm:t>
    </dgm:pt>
    <dgm:pt modelId="{FF394F98-348B-466B-B9FF-A86FAAA02313}" type="parTrans" cxnId="{D77F7828-9A6F-46B1-B1B3-C0DE18791A2B}">
      <dgm:prSet/>
      <dgm:spPr/>
      <dgm:t>
        <a:bodyPr/>
        <a:lstStyle/>
        <a:p>
          <a:endParaRPr lang="en-US"/>
        </a:p>
      </dgm:t>
    </dgm:pt>
    <dgm:pt modelId="{7A65768D-B8B6-4627-A00F-9CFA5DAD4AF8}" type="sibTrans" cxnId="{D77F7828-9A6F-46B1-B1B3-C0DE18791A2B}">
      <dgm:prSet/>
      <dgm:spPr/>
      <dgm:t>
        <a:bodyPr/>
        <a:lstStyle/>
        <a:p>
          <a:endParaRPr lang="en-US"/>
        </a:p>
      </dgm:t>
    </dgm:pt>
    <dgm:pt modelId="{1578A701-4B67-402C-9B45-BB79D5DE05F8}">
      <dgm:prSet/>
      <dgm:spPr/>
      <dgm:t>
        <a:bodyPr/>
        <a:lstStyle/>
        <a:p>
          <a:r>
            <a:rPr lang="zh-CN"/>
            <a:t>技术价值流的每个阶段（产品管理、开发、</a:t>
          </a:r>
          <a:r>
            <a:rPr lang="en-US"/>
            <a:t>QA</a:t>
          </a:r>
          <a:r>
            <a:rPr lang="zh-CN"/>
            <a:t>、安全、运维），建立快速的反馈和前馈回路（包括自动化构建、集成和测试过程）。</a:t>
          </a:r>
          <a:endParaRPr lang="en-US"/>
        </a:p>
      </dgm:t>
    </dgm:pt>
    <dgm:pt modelId="{B191EF74-41D6-4288-8432-76BE958AEA4A}" type="parTrans" cxnId="{E4CF879E-57F6-4E18-8E31-9D6C78382F48}">
      <dgm:prSet/>
      <dgm:spPr/>
      <dgm:t>
        <a:bodyPr/>
        <a:lstStyle/>
        <a:p>
          <a:endParaRPr lang="en-US"/>
        </a:p>
      </dgm:t>
    </dgm:pt>
    <dgm:pt modelId="{09E80A5C-690B-421E-8EEE-12F7EDE7C118}" type="sibTrans" cxnId="{E4CF879E-57F6-4E18-8E31-9D6C78382F48}">
      <dgm:prSet/>
      <dgm:spPr/>
      <dgm:t>
        <a:bodyPr/>
        <a:lstStyle/>
        <a:p>
          <a:endParaRPr lang="en-US"/>
        </a:p>
      </dgm:t>
    </dgm:pt>
    <dgm:pt modelId="{465D9ACA-24AE-4EA7-B5F8-2246EFDB3BE0}">
      <dgm:prSet/>
      <dgm:spPr/>
      <dgm:t>
        <a:bodyPr/>
        <a:lstStyle/>
        <a:p>
          <a:r>
            <a:rPr lang="zh-CN"/>
            <a:t>全方位的</a:t>
          </a:r>
          <a:r>
            <a:rPr lang="zh-CN" altLang="en-US"/>
            <a:t>遥测</a:t>
          </a:r>
          <a:r>
            <a:rPr lang="zh-CN"/>
            <a:t>系统。</a:t>
          </a:r>
          <a:endParaRPr lang="en-US"/>
        </a:p>
      </dgm:t>
    </dgm:pt>
    <dgm:pt modelId="{0CD6E924-196E-4EA1-B634-B85214259278}" type="parTrans" cxnId="{65E15C50-7276-48B3-8A4E-AC17A77C5362}">
      <dgm:prSet/>
      <dgm:spPr/>
      <dgm:t>
        <a:bodyPr/>
        <a:lstStyle/>
        <a:p>
          <a:endParaRPr lang="en-US"/>
        </a:p>
      </dgm:t>
    </dgm:pt>
    <dgm:pt modelId="{E019D2AE-6C95-4696-91FA-109BF8E8E2AE}" type="sibTrans" cxnId="{65E15C50-7276-48B3-8A4E-AC17A77C5362}">
      <dgm:prSet/>
      <dgm:spPr/>
      <dgm:t>
        <a:bodyPr/>
        <a:lstStyle/>
        <a:p>
          <a:endParaRPr lang="en-US"/>
        </a:p>
      </dgm:t>
    </dgm:pt>
    <dgm:pt modelId="{7503E328-A05D-4354-B248-86EDEB095D4D}" type="pres">
      <dgm:prSet presAssocID="{A014AC27-A335-44B2-8AE3-3469CE963348}" presName="linear" presStyleCnt="0">
        <dgm:presLayoutVars>
          <dgm:dir/>
          <dgm:animLvl val="lvl"/>
          <dgm:resizeHandles val="exact"/>
        </dgm:presLayoutVars>
      </dgm:prSet>
      <dgm:spPr/>
    </dgm:pt>
    <dgm:pt modelId="{163CE615-9073-4C45-BE48-C1BEE7FCEA46}" type="pres">
      <dgm:prSet presAssocID="{19D051BC-07D9-4663-936A-842081F58776}" presName="parentLin" presStyleCnt="0"/>
      <dgm:spPr/>
    </dgm:pt>
    <dgm:pt modelId="{0BAC992E-D306-414D-BBA7-9FA7D4624C29}" type="pres">
      <dgm:prSet presAssocID="{19D051BC-07D9-4663-936A-842081F58776}" presName="parentLeftMargin" presStyleLbl="node1" presStyleIdx="0" presStyleCnt="2"/>
      <dgm:spPr/>
    </dgm:pt>
    <dgm:pt modelId="{F886BA92-8D24-4CF3-9F6F-43A04C724D3D}" type="pres">
      <dgm:prSet presAssocID="{19D051BC-07D9-4663-936A-842081F58776}" presName="parentText" presStyleLbl="node1" presStyleIdx="0" presStyleCnt="2">
        <dgm:presLayoutVars>
          <dgm:chMax val="0"/>
          <dgm:bulletEnabled val="1"/>
        </dgm:presLayoutVars>
      </dgm:prSet>
      <dgm:spPr/>
    </dgm:pt>
    <dgm:pt modelId="{B02C58D3-2123-4A7E-A0B1-7C117A812B9D}" type="pres">
      <dgm:prSet presAssocID="{19D051BC-07D9-4663-936A-842081F58776}" presName="negativeSpace" presStyleCnt="0"/>
      <dgm:spPr/>
    </dgm:pt>
    <dgm:pt modelId="{CC488770-1E96-4101-8F8C-7849E6CE7440}" type="pres">
      <dgm:prSet presAssocID="{19D051BC-07D9-4663-936A-842081F58776}" presName="childText" presStyleLbl="conFgAcc1" presStyleIdx="0" presStyleCnt="2">
        <dgm:presLayoutVars>
          <dgm:bulletEnabled val="1"/>
        </dgm:presLayoutVars>
      </dgm:prSet>
      <dgm:spPr/>
    </dgm:pt>
    <dgm:pt modelId="{FC270039-4308-432D-8809-E3ABB812C477}" type="pres">
      <dgm:prSet presAssocID="{B2A4B527-3F0C-453D-A19B-AF2534478237}" presName="spaceBetweenRectangles" presStyleCnt="0"/>
      <dgm:spPr/>
    </dgm:pt>
    <dgm:pt modelId="{B4D29DCB-C849-4438-BC4B-0842104E31A9}" type="pres">
      <dgm:prSet presAssocID="{445950AC-F7B1-4B17-A499-40878173AC2D}" presName="parentLin" presStyleCnt="0"/>
      <dgm:spPr/>
    </dgm:pt>
    <dgm:pt modelId="{DF179BB1-E612-4DCA-9D03-BD9245D04297}" type="pres">
      <dgm:prSet presAssocID="{445950AC-F7B1-4B17-A499-40878173AC2D}" presName="parentLeftMargin" presStyleLbl="node1" presStyleIdx="0" presStyleCnt="2"/>
      <dgm:spPr/>
    </dgm:pt>
    <dgm:pt modelId="{53BAA796-9AF9-4840-943F-D06D66BB5485}" type="pres">
      <dgm:prSet presAssocID="{445950AC-F7B1-4B17-A499-40878173AC2D}" presName="parentText" presStyleLbl="node1" presStyleIdx="1" presStyleCnt="2">
        <dgm:presLayoutVars>
          <dgm:chMax val="0"/>
          <dgm:bulletEnabled val="1"/>
        </dgm:presLayoutVars>
      </dgm:prSet>
      <dgm:spPr/>
    </dgm:pt>
    <dgm:pt modelId="{2B06E8D0-E846-40D6-9B3B-C633D9920A85}" type="pres">
      <dgm:prSet presAssocID="{445950AC-F7B1-4B17-A499-40878173AC2D}" presName="negativeSpace" presStyleCnt="0"/>
      <dgm:spPr/>
    </dgm:pt>
    <dgm:pt modelId="{E65B2F36-4A3E-43E7-AFBE-788C6E393563}" type="pres">
      <dgm:prSet presAssocID="{445950AC-F7B1-4B17-A499-40878173AC2D}" presName="childText" presStyleLbl="conFgAcc1" presStyleIdx="1" presStyleCnt="2">
        <dgm:presLayoutVars>
          <dgm:bulletEnabled val="1"/>
        </dgm:presLayoutVars>
      </dgm:prSet>
      <dgm:spPr/>
    </dgm:pt>
  </dgm:ptLst>
  <dgm:cxnLst>
    <dgm:cxn modelId="{DA8B0E03-0972-4AD2-90AC-0CB1E4A9EABF}" type="presOf" srcId="{C8D42DC1-F9D5-4A9B-9050-DDB4930403DF}" destId="{CC488770-1E96-4101-8F8C-7849E6CE7440}" srcOrd="0" destOrd="1" presId="urn:microsoft.com/office/officeart/2005/8/layout/list1"/>
    <dgm:cxn modelId="{42232A09-B5DE-403A-B7D9-3A249BB556AE}" type="presOf" srcId="{19D051BC-07D9-4663-936A-842081F58776}" destId="{0BAC992E-D306-414D-BBA7-9FA7D4624C29}" srcOrd="0" destOrd="0" presId="urn:microsoft.com/office/officeart/2005/8/layout/list1"/>
    <dgm:cxn modelId="{37CEC11B-DE9A-4A14-BD63-31B99653C7CF}" type="presOf" srcId="{465D9ACA-24AE-4EA7-B5F8-2246EFDB3BE0}" destId="{E65B2F36-4A3E-43E7-AFBE-788C6E393563}" srcOrd="0" destOrd="2" presId="urn:microsoft.com/office/officeart/2005/8/layout/list1"/>
    <dgm:cxn modelId="{D16D611F-DFB8-4FF2-AE0C-6CF08BC95DE7}" srcId="{19D051BC-07D9-4663-936A-842081F58776}" destId="{D010F6B7-283D-444A-9228-73889065364E}" srcOrd="2" destOrd="0" parTransId="{F9C97914-71A2-4B7A-A07B-D2EC80192F0E}" sibTransId="{C73ABE8D-32CA-4441-BABF-488F13C80DFA}"/>
    <dgm:cxn modelId="{569BA81F-9FCE-475C-B432-E3CC2E1A020D}" type="presOf" srcId="{B8CC7D0D-E291-4F4E-9C7F-07F8959DDAF1}" destId="{E65B2F36-4A3E-43E7-AFBE-788C6E393563}" srcOrd="0" destOrd="0" presId="urn:microsoft.com/office/officeart/2005/8/layout/list1"/>
    <dgm:cxn modelId="{8FDB2723-AD9C-4BFA-8FC3-23E7B3591B26}" type="presOf" srcId="{6940060D-9E46-4531-86FD-BDAB1AF90CB6}" destId="{CC488770-1E96-4101-8F8C-7849E6CE7440}" srcOrd="0" destOrd="0" presId="urn:microsoft.com/office/officeart/2005/8/layout/list1"/>
    <dgm:cxn modelId="{41B03728-70BE-4B8A-ACD3-816038E5EC94}" type="presOf" srcId="{A014AC27-A335-44B2-8AE3-3469CE963348}" destId="{7503E328-A05D-4354-B248-86EDEB095D4D}" srcOrd="0" destOrd="0" presId="urn:microsoft.com/office/officeart/2005/8/layout/list1"/>
    <dgm:cxn modelId="{D77F7828-9A6F-46B1-B1B3-C0DE18791A2B}" srcId="{445950AC-F7B1-4B17-A499-40878173AC2D}" destId="{B8CC7D0D-E291-4F4E-9C7F-07F8959DDAF1}" srcOrd="0" destOrd="0" parTransId="{FF394F98-348B-466B-B9FF-A86FAAA02313}" sibTransId="{7A65768D-B8B6-4627-A00F-9CFA5DAD4AF8}"/>
    <dgm:cxn modelId="{D061AD3D-BA74-443C-BA2D-618B840EEDB2}" type="presOf" srcId="{1578A701-4B67-402C-9B45-BB79D5DE05F8}" destId="{E65B2F36-4A3E-43E7-AFBE-788C6E393563}" srcOrd="0" destOrd="1" presId="urn:microsoft.com/office/officeart/2005/8/layout/list1"/>
    <dgm:cxn modelId="{F9C87440-470D-4F20-B6F9-66C94FBE4E6A}" type="presOf" srcId="{445950AC-F7B1-4B17-A499-40878173AC2D}" destId="{DF179BB1-E612-4DCA-9D03-BD9245D04297}" srcOrd="0" destOrd="0" presId="urn:microsoft.com/office/officeart/2005/8/layout/list1"/>
    <dgm:cxn modelId="{50CC1E6B-FE87-4F6F-90E3-60C8C0A7B4A8}" srcId="{A014AC27-A335-44B2-8AE3-3469CE963348}" destId="{19D051BC-07D9-4663-936A-842081F58776}" srcOrd="0" destOrd="0" parTransId="{D800215E-7F52-4003-BC57-5919986EE857}" sibTransId="{B2A4B527-3F0C-453D-A19B-AF2534478237}"/>
    <dgm:cxn modelId="{36FA886D-82DE-4C4F-AF61-7EC80D0F0616}" srcId="{19D051BC-07D9-4663-936A-842081F58776}" destId="{C8D42DC1-F9D5-4A9B-9050-DDB4930403DF}" srcOrd="1" destOrd="0" parTransId="{39FCB510-1751-4EBA-B025-750AF977533B}" sibTransId="{83BBEABA-DCBA-4E33-99FC-D47E2422DD6B}"/>
    <dgm:cxn modelId="{C283E24D-1DE9-451C-B151-275E6EF8EEE1}" type="presOf" srcId="{20F70FCB-5978-4A6A-850A-4753150A70D1}" destId="{CC488770-1E96-4101-8F8C-7849E6CE7440}" srcOrd="0" destOrd="3" presId="urn:microsoft.com/office/officeart/2005/8/layout/list1"/>
    <dgm:cxn modelId="{65E15C50-7276-48B3-8A4E-AC17A77C5362}" srcId="{445950AC-F7B1-4B17-A499-40878173AC2D}" destId="{465D9ACA-24AE-4EA7-B5F8-2246EFDB3BE0}" srcOrd="2" destOrd="0" parTransId="{0CD6E924-196E-4EA1-B634-B85214259278}" sibTransId="{E019D2AE-6C95-4696-91FA-109BF8E8E2AE}"/>
    <dgm:cxn modelId="{DD765794-2C0F-4388-89E7-348EFD2EFE06}" srcId="{19D051BC-07D9-4663-936A-842081F58776}" destId="{20F70FCB-5978-4A6A-850A-4753150A70D1}" srcOrd="3" destOrd="0" parTransId="{D804CAA8-9B9F-4E70-9D79-C372C79E7959}" sibTransId="{7E9B1151-6584-4E2E-90BB-394D55FFFADB}"/>
    <dgm:cxn modelId="{EFA9809C-C979-47B5-9F4A-B4C8FDBF1815}" srcId="{19D051BC-07D9-4663-936A-842081F58776}" destId="{6940060D-9E46-4531-86FD-BDAB1AF90CB6}" srcOrd="0" destOrd="0" parTransId="{8B03FD22-4293-44DD-934D-7ED755DFC8E2}" sibTransId="{004EBC1C-F1F2-4D02-ADD7-7F77F95A561C}"/>
    <dgm:cxn modelId="{E4CF879E-57F6-4E18-8E31-9D6C78382F48}" srcId="{445950AC-F7B1-4B17-A499-40878173AC2D}" destId="{1578A701-4B67-402C-9B45-BB79D5DE05F8}" srcOrd="1" destOrd="0" parTransId="{B191EF74-41D6-4288-8432-76BE958AEA4A}" sibTransId="{09E80A5C-690B-421E-8EEE-12F7EDE7C118}"/>
    <dgm:cxn modelId="{E609F5A5-CBF2-4774-B90D-4A2A10038A93}" type="presOf" srcId="{19D051BC-07D9-4663-936A-842081F58776}" destId="{F886BA92-8D24-4CF3-9F6F-43A04C724D3D}" srcOrd="1" destOrd="0" presId="urn:microsoft.com/office/officeart/2005/8/layout/list1"/>
    <dgm:cxn modelId="{4D7F6DDA-20FD-4EE2-ABDD-EC60AB9D10D8}" type="presOf" srcId="{D010F6B7-283D-444A-9228-73889065364E}" destId="{CC488770-1E96-4101-8F8C-7849E6CE7440}" srcOrd="0" destOrd="2" presId="urn:microsoft.com/office/officeart/2005/8/layout/list1"/>
    <dgm:cxn modelId="{B8C2EBE1-6232-4533-B748-C615E1BFC6D8}" type="presOf" srcId="{445950AC-F7B1-4B17-A499-40878173AC2D}" destId="{53BAA796-9AF9-4840-943F-D06D66BB5485}" srcOrd="1" destOrd="0" presId="urn:microsoft.com/office/officeart/2005/8/layout/list1"/>
    <dgm:cxn modelId="{D0C17EF9-4F88-4C8A-A112-C15E61070F3A}" srcId="{A014AC27-A335-44B2-8AE3-3469CE963348}" destId="{445950AC-F7B1-4B17-A499-40878173AC2D}" srcOrd="1" destOrd="0" parTransId="{2057144C-98EF-4C34-B24F-0B891EC570D2}" sibTransId="{5B3B5154-360E-4709-B500-4F0238961025}"/>
    <dgm:cxn modelId="{56CBCA56-B919-4DD1-A03A-E8273D8408DD}" type="presParOf" srcId="{7503E328-A05D-4354-B248-86EDEB095D4D}" destId="{163CE615-9073-4C45-BE48-C1BEE7FCEA46}" srcOrd="0" destOrd="0" presId="urn:microsoft.com/office/officeart/2005/8/layout/list1"/>
    <dgm:cxn modelId="{3B04FC6B-006B-4C77-8C58-79F142E86F3C}" type="presParOf" srcId="{163CE615-9073-4C45-BE48-C1BEE7FCEA46}" destId="{0BAC992E-D306-414D-BBA7-9FA7D4624C29}" srcOrd="0" destOrd="0" presId="urn:microsoft.com/office/officeart/2005/8/layout/list1"/>
    <dgm:cxn modelId="{7D47ACBE-B387-4501-A5C7-DA996D90572F}" type="presParOf" srcId="{163CE615-9073-4C45-BE48-C1BEE7FCEA46}" destId="{F886BA92-8D24-4CF3-9F6F-43A04C724D3D}" srcOrd="1" destOrd="0" presId="urn:microsoft.com/office/officeart/2005/8/layout/list1"/>
    <dgm:cxn modelId="{05598FB9-D8B6-44BA-8E8A-F06FBBA6620F}" type="presParOf" srcId="{7503E328-A05D-4354-B248-86EDEB095D4D}" destId="{B02C58D3-2123-4A7E-A0B1-7C117A812B9D}" srcOrd="1" destOrd="0" presId="urn:microsoft.com/office/officeart/2005/8/layout/list1"/>
    <dgm:cxn modelId="{F38E8AFE-E75B-434A-93A4-BE60E061084C}" type="presParOf" srcId="{7503E328-A05D-4354-B248-86EDEB095D4D}" destId="{CC488770-1E96-4101-8F8C-7849E6CE7440}" srcOrd="2" destOrd="0" presId="urn:microsoft.com/office/officeart/2005/8/layout/list1"/>
    <dgm:cxn modelId="{23E86AC2-3E50-4A04-9A12-309077E38FA0}" type="presParOf" srcId="{7503E328-A05D-4354-B248-86EDEB095D4D}" destId="{FC270039-4308-432D-8809-E3ABB812C477}" srcOrd="3" destOrd="0" presId="urn:microsoft.com/office/officeart/2005/8/layout/list1"/>
    <dgm:cxn modelId="{28E2A12B-66AA-49D4-8AB4-79F27BD115D7}" type="presParOf" srcId="{7503E328-A05D-4354-B248-86EDEB095D4D}" destId="{B4D29DCB-C849-4438-BC4B-0842104E31A9}" srcOrd="4" destOrd="0" presId="urn:microsoft.com/office/officeart/2005/8/layout/list1"/>
    <dgm:cxn modelId="{0EE7B47B-CFA4-455F-8FB1-B010E85B7AD3}" type="presParOf" srcId="{B4D29DCB-C849-4438-BC4B-0842104E31A9}" destId="{DF179BB1-E612-4DCA-9D03-BD9245D04297}" srcOrd="0" destOrd="0" presId="urn:microsoft.com/office/officeart/2005/8/layout/list1"/>
    <dgm:cxn modelId="{5F26C042-3448-441C-BE40-10DDFE52F0D9}" type="presParOf" srcId="{B4D29DCB-C849-4438-BC4B-0842104E31A9}" destId="{53BAA796-9AF9-4840-943F-D06D66BB5485}" srcOrd="1" destOrd="0" presId="urn:microsoft.com/office/officeart/2005/8/layout/list1"/>
    <dgm:cxn modelId="{18398E9B-108F-43E6-B1C3-4D8182EF112B}" type="presParOf" srcId="{7503E328-A05D-4354-B248-86EDEB095D4D}" destId="{2B06E8D0-E846-40D6-9B3B-C633D9920A85}" srcOrd="5" destOrd="0" presId="urn:microsoft.com/office/officeart/2005/8/layout/list1"/>
    <dgm:cxn modelId="{437120BE-FF14-40CF-8BCD-022BBA7DBC4E}" type="presParOf" srcId="{7503E328-A05D-4354-B248-86EDEB095D4D}" destId="{E65B2F36-4A3E-43E7-AFBE-788C6E39356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AD8C50-4E07-4453-B8FF-DE0649F79809}"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A55A944E-ECFD-4871-AE33-10C46BA03C60}">
      <dgm:prSet/>
      <dgm:spPr/>
      <dgm:t>
        <a:bodyPr/>
        <a:lstStyle/>
        <a:p>
          <a:r>
            <a:rPr lang="zh-CN"/>
            <a:t>在源头保障质量</a:t>
          </a:r>
          <a:endParaRPr lang="en-US"/>
        </a:p>
      </dgm:t>
    </dgm:pt>
    <dgm:pt modelId="{BE3819D1-0602-4D04-9FFD-8BDAFB117BE0}" type="parTrans" cxnId="{71EB990A-5E78-42E0-89D4-92657143FB6F}">
      <dgm:prSet/>
      <dgm:spPr/>
      <dgm:t>
        <a:bodyPr/>
        <a:lstStyle/>
        <a:p>
          <a:endParaRPr lang="en-US"/>
        </a:p>
      </dgm:t>
    </dgm:pt>
    <dgm:pt modelId="{F57F0704-4F20-48B6-8FE3-28CC69128583}" type="sibTrans" cxnId="{71EB990A-5E78-42E0-89D4-92657143FB6F}">
      <dgm:prSet/>
      <dgm:spPr/>
      <dgm:t>
        <a:bodyPr/>
        <a:lstStyle/>
        <a:p>
          <a:endParaRPr lang="en-US"/>
        </a:p>
      </dgm:t>
    </dgm:pt>
    <dgm:pt modelId="{43F2703B-7F68-438E-9CAA-E6A4560C3AD5}">
      <dgm:prSet/>
      <dgm:spPr/>
      <dgm:t>
        <a:bodyPr/>
        <a:lstStyle/>
        <a:p>
          <a:r>
            <a:rPr lang="zh-CN"/>
            <a:t>过多的检查和审批流程，使得做决策的地方远离执行工作的地方，这导致流程有效性降低，减弱了因果关系之间反馈的强度。</a:t>
          </a:r>
          <a:endParaRPr lang="en-US"/>
        </a:p>
      </dgm:t>
    </dgm:pt>
    <dgm:pt modelId="{C7E4E8E5-8664-4EA8-BDED-518904214347}" type="parTrans" cxnId="{9148B577-E82A-4400-98F0-D6B8FFED2EF7}">
      <dgm:prSet/>
      <dgm:spPr/>
      <dgm:t>
        <a:bodyPr/>
        <a:lstStyle/>
        <a:p>
          <a:endParaRPr lang="en-US"/>
        </a:p>
      </dgm:t>
    </dgm:pt>
    <dgm:pt modelId="{3D55B968-646B-4368-8817-A446FD50229B}" type="sibTrans" cxnId="{9148B577-E82A-4400-98F0-D6B8FFED2EF7}">
      <dgm:prSet/>
      <dgm:spPr/>
      <dgm:t>
        <a:bodyPr/>
        <a:lstStyle/>
        <a:p>
          <a:endParaRPr lang="en-US"/>
        </a:p>
      </dgm:t>
    </dgm:pt>
    <dgm:pt modelId="{6CF43EE7-230E-45E8-8FBF-863154FE7C26}">
      <dgm:prSet/>
      <dgm:spPr/>
      <dgm:t>
        <a:bodyPr/>
        <a:lstStyle/>
        <a:p>
          <a:r>
            <a:rPr lang="zh-CN"/>
            <a:t>让开发人员也对系统质量负责，快速反馈，加速开发人员的学习。</a:t>
          </a:r>
          <a:endParaRPr lang="en-US"/>
        </a:p>
      </dgm:t>
    </dgm:pt>
    <dgm:pt modelId="{9D83DA04-F35F-412B-93EE-6F6CC47C7821}" type="parTrans" cxnId="{EEDBEC2D-D983-4B98-B1CA-888EF74D6F28}">
      <dgm:prSet/>
      <dgm:spPr/>
      <dgm:t>
        <a:bodyPr/>
        <a:lstStyle/>
        <a:p>
          <a:endParaRPr lang="en-US"/>
        </a:p>
      </dgm:t>
    </dgm:pt>
    <dgm:pt modelId="{30A22058-F1E1-4BD5-8B34-AC5653F5D55F}" type="sibTrans" cxnId="{EEDBEC2D-D983-4B98-B1CA-888EF74D6F28}">
      <dgm:prSet/>
      <dgm:spPr/>
      <dgm:t>
        <a:bodyPr/>
        <a:lstStyle/>
        <a:p>
          <a:endParaRPr lang="en-US"/>
        </a:p>
      </dgm:t>
    </dgm:pt>
    <dgm:pt modelId="{B4F403F2-14B2-446A-BD89-1E65A21BC515}">
      <dgm:prSet/>
      <dgm:spPr/>
      <dgm:t>
        <a:bodyPr/>
        <a:lstStyle/>
        <a:p>
          <a:r>
            <a:rPr lang="zh-CN"/>
            <a:t>为内部客户优化工作</a:t>
          </a:r>
          <a:endParaRPr lang="en-US"/>
        </a:p>
      </dgm:t>
    </dgm:pt>
    <dgm:pt modelId="{24B23EA4-CC26-4070-8BDF-DA061855403D}" type="parTrans" cxnId="{AEC6939E-8DD9-4D97-A982-E0B4138C29C9}">
      <dgm:prSet/>
      <dgm:spPr/>
      <dgm:t>
        <a:bodyPr/>
        <a:lstStyle/>
        <a:p>
          <a:endParaRPr lang="en-US"/>
        </a:p>
      </dgm:t>
    </dgm:pt>
    <dgm:pt modelId="{317296A3-7921-48A8-B57C-B0CDCFE0BE7B}" type="sibTrans" cxnId="{AEC6939E-8DD9-4D97-A982-E0B4138C29C9}">
      <dgm:prSet/>
      <dgm:spPr/>
      <dgm:t>
        <a:bodyPr/>
        <a:lstStyle/>
        <a:p>
          <a:endParaRPr lang="en-US"/>
        </a:p>
      </dgm:t>
    </dgm:pt>
    <dgm:pt modelId="{F61CBC94-1676-4733-A838-11DA23F69605}">
      <dgm:prSet/>
      <dgm:spPr/>
      <dgm:t>
        <a:bodyPr/>
        <a:lstStyle/>
        <a:p>
          <a:r>
            <a:rPr lang="zh-CN"/>
            <a:t>运维的非功能性需求（如架构、性能、稳定性、可测试性、可配置性和安全性）与用户功能同样重要。</a:t>
          </a:r>
          <a:endParaRPr lang="en-US"/>
        </a:p>
      </dgm:t>
    </dgm:pt>
    <dgm:pt modelId="{699644A2-B4E7-42B7-A09F-043D6CB6F7CF}" type="parTrans" cxnId="{1952F718-4687-4946-9D96-C8BFD84DFEDF}">
      <dgm:prSet/>
      <dgm:spPr/>
      <dgm:t>
        <a:bodyPr/>
        <a:lstStyle/>
        <a:p>
          <a:endParaRPr lang="en-US"/>
        </a:p>
      </dgm:t>
    </dgm:pt>
    <dgm:pt modelId="{98217946-2AEC-482A-9103-525425DE546E}" type="sibTrans" cxnId="{1952F718-4687-4946-9D96-C8BFD84DFEDF}">
      <dgm:prSet/>
      <dgm:spPr/>
      <dgm:t>
        <a:bodyPr/>
        <a:lstStyle/>
        <a:p>
          <a:endParaRPr lang="en-US"/>
        </a:p>
      </dgm:t>
    </dgm:pt>
    <dgm:pt modelId="{83478E20-362F-412C-9962-4739B79AD6CA}" type="pres">
      <dgm:prSet presAssocID="{2FAD8C50-4E07-4453-B8FF-DE0649F79809}" presName="linear" presStyleCnt="0">
        <dgm:presLayoutVars>
          <dgm:dir/>
          <dgm:animLvl val="lvl"/>
          <dgm:resizeHandles val="exact"/>
        </dgm:presLayoutVars>
      </dgm:prSet>
      <dgm:spPr/>
    </dgm:pt>
    <dgm:pt modelId="{C19088B7-E2C9-4915-9BF1-AF97CFE1439C}" type="pres">
      <dgm:prSet presAssocID="{A55A944E-ECFD-4871-AE33-10C46BA03C60}" presName="parentLin" presStyleCnt="0"/>
      <dgm:spPr/>
    </dgm:pt>
    <dgm:pt modelId="{9D1761FE-0DF8-45D5-93CA-85CB63FF6E3F}" type="pres">
      <dgm:prSet presAssocID="{A55A944E-ECFD-4871-AE33-10C46BA03C60}" presName="parentLeftMargin" presStyleLbl="node1" presStyleIdx="0" presStyleCnt="2"/>
      <dgm:spPr/>
    </dgm:pt>
    <dgm:pt modelId="{8C6D8E7E-1275-4088-8054-C977DCC5F89A}" type="pres">
      <dgm:prSet presAssocID="{A55A944E-ECFD-4871-AE33-10C46BA03C60}" presName="parentText" presStyleLbl="node1" presStyleIdx="0" presStyleCnt="2">
        <dgm:presLayoutVars>
          <dgm:chMax val="0"/>
          <dgm:bulletEnabled val="1"/>
        </dgm:presLayoutVars>
      </dgm:prSet>
      <dgm:spPr/>
    </dgm:pt>
    <dgm:pt modelId="{B4435E34-01C4-421F-91E4-B49F6407C16B}" type="pres">
      <dgm:prSet presAssocID="{A55A944E-ECFD-4871-AE33-10C46BA03C60}" presName="negativeSpace" presStyleCnt="0"/>
      <dgm:spPr/>
    </dgm:pt>
    <dgm:pt modelId="{78192393-A2A4-4220-91C0-EF3633BEC89E}" type="pres">
      <dgm:prSet presAssocID="{A55A944E-ECFD-4871-AE33-10C46BA03C60}" presName="childText" presStyleLbl="conFgAcc1" presStyleIdx="0" presStyleCnt="2">
        <dgm:presLayoutVars>
          <dgm:bulletEnabled val="1"/>
        </dgm:presLayoutVars>
      </dgm:prSet>
      <dgm:spPr/>
    </dgm:pt>
    <dgm:pt modelId="{A1780D6E-F4A9-4AED-B955-B51332E94210}" type="pres">
      <dgm:prSet presAssocID="{F57F0704-4F20-48B6-8FE3-28CC69128583}" presName="spaceBetweenRectangles" presStyleCnt="0"/>
      <dgm:spPr/>
    </dgm:pt>
    <dgm:pt modelId="{645187E4-501F-4E94-8AEB-5F4F6EA1201B}" type="pres">
      <dgm:prSet presAssocID="{B4F403F2-14B2-446A-BD89-1E65A21BC515}" presName="parentLin" presStyleCnt="0"/>
      <dgm:spPr/>
    </dgm:pt>
    <dgm:pt modelId="{AD40333F-64D7-4A24-B1DD-21ED7120F4F3}" type="pres">
      <dgm:prSet presAssocID="{B4F403F2-14B2-446A-BD89-1E65A21BC515}" presName="parentLeftMargin" presStyleLbl="node1" presStyleIdx="0" presStyleCnt="2"/>
      <dgm:spPr/>
    </dgm:pt>
    <dgm:pt modelId="{65A3760F-D069-4B1B-BB39-B1D3F3F8DEF0}" type="pres">
      <dgm:prSet presAssocID="{B4F403F2-14B2-446A-BD89-1E65A21BC515}" presName="parentText" presStyleLbl="node1" presStyleIdx="1" presStyleCnt="2">
        <dgm:presLayoutVars>
          <dgm:chMax val="0"/>
          <dgm:bulletEnabled val="1"/>
        </dgm:presLayoutVars>
      </dgm:prSet>
      <dgm:spPr/>
    </dgm:pt>
    <dgm:pt modelId="{3174C109-1D2B-4407-B13A-501C7CAED6CF}" type="pres">
      <dgm:prSet presAssocID="{B4F403F2-14B2-446A-BD89-1E65A21BC515}" presName="negativeSpace" presStyleCnt="0"/>
      <dgm:spPr/>
    </dgm:pt>
    <dgm:pt modelId="{68A0D6A0-C62F-4A45-AA00-DABB47A24190}" type="pres">
      <dgm:prSet presAssocID="{B4F403F2-14B2-446A-BD89-1E65A21BC515}" presName="childText" presStyleLbl="conFgAcc1" presStyleIdx="1" presStyleCnt="2">
        <dgm:presLayoutVars>
          <dgm:bulletEnabled val="1"/>
        </dgm:presLayoutVars>
      </dgm:prSet>
      <dgm:spPr/>
    </dgm:pt>
  </dgm:ptLst>
  <dgm:cxnLst>
    <dgm:cxn modelId="{71EB990A-5E78-42E0-89D4-92657143FB6F}" srcId="{2FAD8C50-4E07-4453-B8FF-DE0649F79809}" destId="{A55A944E-ECFD-4871-AE33-10C46BA03C60}" srcOrd="0" destOrd="0" parTransId="{BE3819D1-0602-4D04-9FFD-8BDAFB117BE0}" sibTransId="{F57F0704-4F20-48B6-8FE3-28CC69128583}"/>
    <dgm:cxn modelId="{6D972B0E-08FC-4502-A5BF-1932589DECEC}" type="presOf" srcId="{2FAD8C50-4E07-4453-B8FF-DE0649F79809}" destId="{83478E20-362F-412C-9962-4739B79AD6CA}" srcOrd="0" destOrd="0" presId="urn:microsoft.com/office/officeart/2005/8/layout/list1"/>
    <dgm:cxn modelId="{1952F718-4687-4946-9D96-C8BFD84DFEDF}" srcId="{B4F403F2-14B2-446A-BD89-1E65A21BC515}" destId="{F61CBC94-1676-4733-A838-11DA23F69605}" srcOrd="0" destOrd="0" parTransId="{699644A2-B4E7-42B7-A09F-043D6CB6F7CF}" sibTransId="{98217946-2AEC-482A-9103-525425DE546E}"/>
    <dgm:cxn modelId="{C028021A-34D0-4D83-9F64-FBD397D96D28}" type="presOf" srcId="{B4F403F2-14B2-446A-BD89-1E65A21BC515}" destId="{AD40333F-64D7-4A24-B1DD-21ED7120F4F3}" srcOrd="0" destOrd="0" presId="urn:microsoft.com/office/officeart/2005/8/layout/list1"/>
    <dgm:cxn modelId="{EEDBEC2D-D983-4B98-B1CA-888EF74D6F28}" srcId="{A55A944E-ECFD-4871-AE33-10C46BA03C60}" destId="{6CF43EE7-230E-45E8-8FBF-863154FE7C26}" srcOrd="1" destOrd="0" parTransId="{9D83DA04-F35F-412B-93EE-6F6CC47C7821}" sibTransId="{30A22058-F1E1-4BD5-8B34-AC5653F5D55F}"/>
    <dgm:cxn modelId="{9148B577-E82A-4400-98F0-D6B8FFED2EF7}" srcId="{A55A944E-ECFD-4871-AE33-10C46BA03C60}" destId="{43F2703B-7F68-438E-9CAA-E6A4560C3AD5}" srcOrd="0" destOrd="0" parTransId="{C7E4E8E5-8664-4EA8-BDED-518904214347}" sibTransId="{3D55B968-646B-4368-8817-A446FD50229B}"/>
    <dgm:cxn modelId="{84C0E07F-FFA5-42A4-ACC9-DEDFBC0C1EC7}" type="presOf" srcId="{B4F403F2-14B2-446A-BD89-1E65A21BC515}" destId="{65A3760F-D069-4B1B-BB39-B1D3F3F8DEF0}" srcOrd="1" destOrd="0" presId="urn:microsoft.com/office/officeart/2005/8/layout/list1"/>
    <dgm:cxn modelId="{DA272D81-2CF4-4203-B5E7-35BBA95900F0}" type="presOf" srcId="{A55A944E-ECFD-4871-AE33-10C46BA03C60}" destId="{8C6D8E7E-1275-4088-8054-C977DCC5F89A}" srcOrd="1" destOrd="0" presId="urn:microsoft.com/office/officeart/2005/8/layout/list1"/>
    <dgm:cxn modelId="{AEC6939E-8DD9-4D97-A982-E0B4138C29C9}" srcId="{2FAD8C50-4E07-4453-B8FF-DE0649F79809}" destId="{B4F403F2-14B2-446A-BD89-1E65A21BC515}" srcOrd="1" destOrd="0" parTransId="{24B23EA4-CC26-4070-8BDF-DA061855403D}" sibTransId="{317296A3-7921-48A8-B57C-B0CDCFE0BE7B}"/>
    <dgm:cxn modelId="{A5A09AB2-087E-46B3-A59F-884F84020D5C}" type="presOf" srcId="{6CF43EE7-230E-45E8-8FBF-863154FE7C26}" destId="{78192393-A2A4-4220-91C0-EF3633BEC89E}" srcOrd="0" destOrd="1" presId="urn:microsoft.com/office/officeart/2005/8/layout/list1"/>
    <dgm:cxn modelId="{EBBF2ED8-2E37-4816-A559-0E65311EC6A9}" type="presOf" srcId="{A55A944E-ECFD-4871-AE33-10C46BA03C60}" destId="{9D1761FE-0DF8-45D5-93CA-85CB63FF6E3F}" srcOrd="0" destOrd="0" presId="urn:microsoft.com/office/officeart/2005/8/layout/list1"/>
    <dgm:cxn modelId="{5D1970F6-490C-4F41-9C58-C31531551D0A}" type="presOf" srcId="{43F2703B-7F68-438E-9CAA-E6A4560C3AD5}" destId="{78192393-A2A4-4220-91C0-EF3633BEC89E}" srcOrd="0" destOrd="0" presId="urn:microsoft.com/office/officeart/2005/8/layout/list1"/>
    <dgm:cxn modelId="{B50832F9-4394-46C1-9C3A-767F7BC6139B}" type="presOf" srcId="{F61CBC94-1676-4733-A838-11DA23F69605}" destId="{68A0D6A0-C62F-4A45-AA00-DABB47A24190}" srcOrd="0" destOrd="0" presId="urn:microsoft.com/office/officeart/2005/8/layout/list1"/>
    <dgm:cxn modelId="{53FA22F7-BE83-4B59-96AF-C0263B8D2391}" type="presParOf" srcId="{83478E20-362F-412C-9962-4739B79AD6CA}" destId="{C19088B7-E2C9-4915-9BF1-AF97CFE1439C}" srcOrd="0" destOrd="0" presId="urn:microsoft.com/office/officeart/2005/8/layout/list1"/>
    <dgm:cxn modelId="{D50231C8-D045-4DC5-AAE4-8DBE8728EAC4}" type="presParOf" srcId="{C19088B7-E2C9-4915-9BF1-AF97CFE1439C}" destId="{9D1761FE-0DF8-45D5-93CA-85CB63FF6E3F}" srcOrd="0" destOrd="0" presId="urn:microsoft.com/office/officeart/2005/8/layout/list1"/>
    <dgm:cxn modelId="{351C1254-4EE6-4B4E-85DE-F8C7537E82E3}" type="presParOf" srcId="{C19088B7-E2C9-4915-9BF1-AF97CFE1439C}" destId="{8C6D8E7E-1275-4088-8054-C977DCC5F89A}" srcOrd="1" destOrd="0" presId="urn:microsoft.com/office/officeart/2005/8/layout/list1"/>
    <dgm:cxn modelId="{78E65B08-4C88-408B-934C-EED911861EDD}" type="presParOf" srcId="{83478E20-362F-412C-9962-4739B79AD6CA}" destId="{B4435E34-01C4-421F-91E4-B49F6407C16B}" srcOrd="1" destOrd="0" presId="urn:microsoft.com/office/officeart/2005/8/layout/list1"/>
    <dgm:cxn modelId="{A8220F9F-3E4D-43CF-A6D1-99177AB6BB03}" type="presParOf" srcId="{83478E20-362F-412C-9962-4739B79AD6CA}" destId="{78192393-A2A4-4220-91C0-EF3633BEC89E}" srcOrd="2" destOrd="0" presId="urn:microsoft.com/office/officeart/2005/8/layout/list1"/>
    <dgm:cxn modelId="{E137510F-EF5F-4C0F-9953-81F144F7F6FA}" type="presParOf" srcId="{83478E20-362F-412C-9962-4739B79AD6CA}" destId="{A1780D6E-F4A9-4AED-B955-B51332E94210}" srcOrd="3" destOrd="0" presId="urn:microsoft.com/office/officeart/2005/8/layout/list1"/>
    <dgm:cxn modelId="{90462CF3-B964-4861-B2EB-8050DB81AF16}" type="presParOf" srcId="{83478E20-362F-412C-9962-4739B79AD6CA}" destId="{645187E4-501F-4E94-8AEB-5F4F6EA1201B}" srcOrd="4" destOrd="0" presId="urn:microsoft.com/office/officeart/2005/8/layout/list1"/>
    <dgm:cxn modelId="{B0DE88A1-870F-45CE-8606-5FED5F69BB7E}" type="presParOf" srcId="{645187E4-501F-4E94-8AEB-5F4F6EA1201B}" destId="{AD40333F-64D7-4A24-B1DD-21ED7120F4F3}" srcOrd="0" destOrd="0" presId="urn:microsoft.com/office/officeart/2005/8/layout/list1"/>
    <dgm:cxn modelId="{AE6394FB-BAA8-4D54-BDD7-04237CB48097}" type="presParOf" srcId="{645187E4-501F-4E94-8AEB-5F4F6EA1201B}" destId="{65A3760F-D069-4B1B-BB39-B1D3F3F8DEF0}" srcOrd="1" destOrd="0" presId="urn:microsoft.com/office/officeart/2005/8/layout/list1"/>
    <dgm:cxn modelId="{ACFC6FFF-995C-479C-8247-E603BC1553DE}" type="presParOf" srcId="{83478E20-362F-412C-9962-4739B79AD6CA}" destId="{3174C109-1D2B-4407-B13A-501C7CAED6CF}" srcOrd="5" destOrd="0" presId="urn:microsoft.com/office/officeart/2005/8/layout/list1"/>
    <dgm:cxn modelId="{87E5CA6C-C625-4CE8-9585-E95DE7F8965F}" type="presParOf" srcId="{83478E20-362F-412C-9962-4739B79AD6CA}" destId="{68A0D6A0-C62F-4A45-AA00-DABB47A2419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8AF7187-D3CB-43BD-86C9-C737DD96DA6C}"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F8A705CD-3055-433C-B2EC-B6F5A0DCB502}">
      <dgm:prSet/>
      <dgm:spPr/>
      <dgm:t>
        <a:bodyPr/>
        <a:lstStyle/>
        <a:p>
          <a:r>
            <a:rPr lang="zh-CN"/>
            <a:t>建立学习型组织和安全文化</a:t>
          </a:r>
          <a:endParaRPr lang="en-US"/>
        </a:p>
      </dgm:t>
    </dgm:pt>
    <dgm:pt modelId="{FD3D43C0-4D86-4D0F-A1FB-0967C438EF4E}" type="parTrans" cxnId="{E1B15666-E3A7-4BD5-8FD9-6243F3AE6ABE}">
      <dgm:prSet/>
      <dgm:spPr/>
      <dgm:t>
        <a:bodyPr/>
        <a:lstStyle/>
        <a:p>
          <a:endParaRPr lang="en-US"/>
        </a:p>
      </dgm:t>
    </dgm:pt>
    <dgm:pt modelId="{BB4B6B8F-6EFD-4457-B091-7E6C955502D1}" type="sibTrans" cxnId="{E1B15666-E3A7-4BD5-8FD9-6243F3AE6ABE}">
      <dgm:prSet/>
      <dgm:spPr/>
      <dgm:t>
        <a:bodyPr/>
        <a:lstStyle/>
        <a:p>
          <a:endParaRPr lang="en-US"/>
        </a:p>
      </dgm:t>
    </dgm:pt>
    <dgm:pt modelId="{90D8074B-778F-459E-8FA6-BBA0454C2596}">
      <dgm:prSet/>
      <dgm:spPr/>
      <dgm:t>
        <a:bodyPr/>
        <a:lstStyle/>
        <a:p>
          <a:r>
            <a:rPr lang="zh-CN"/>
            <a:t>将日常工作的改进制度化</a:t>
          </a:r>
          <a:endParaRPr lang="en-US"/>
        </a:p>
      </dgm:t>
    </dgm:pt>
    <dgm:pt modelId="{3EBB42AB-F322-4CB5-8897-168B2A91220F}" type="parTrans" cxnId="{CD448A43-41DA-4283-8ECB-67E5D9310400}">
      <dgm:prSet/>
      <dgm:spPr/>
      <dgm:t>
        <a:bodyPr/>
        <a:lstStyle/>
        <a:p>
          <a:endParaRPr lang="en-US"/>
        </a:p>
      </dgm:t>
    </dgm:pt>
    <dgm:pt modelId="{63DDEB5E-D20C-4A3D-8574-6DF8366402D2}" type="sibTrans" cxnId="{CD448A43-41DA-4283-8ECB-67E5D9310400}">
      <dgm:prSet/>
      <dgm:spPr/>
      <dgm:t>
        <a:bodyPr/>
        <a:lstStyle/>
        <a:p>
          <a:endParaRPr lang="en-US"/>
        </a:p>
      </dgm:t>
    </dgm:pt>
    <dgm:pt modelId="{C6F98E18-E7A8-4D9F-92FC-83BBAA6B6414}">
      <dgm:prSet/>
      <dgm:spPr/>
      <dgm:t>
        <a:bodyPr/>
        <a:lstStyle/>
        <a:p>
          <a:r>
            <a:rPr lang="zh-CN"/>
            <a:t>把局部发现转化为全局优化</a:t>
          </a:r>
          <a:endParaRPr lang="en-US"/>
        </a:p>
      </dgm:t>
    </dgm:pt>
    <dgm:pt modelId="{6ABAA8BC-7063-43CF-9508-39CC2CCC5F08}" type="parTrans" cxnId="{7EE63A82-9A27-4DC8-BBE0-64EA5A661CA6}">
      <dgm:prSet/>
      <dgm:spPr/>
      <dgm:t>
        <a:bodyPr/>
        <a:lstStyle/>
        <a:p>
          <a:endParaRPr lang="en-US"/>
        </a:p>
      </dgm:t>
    </dgm:pt>
    <dgm:pt modelId="{23109642-2E71-4220-BF5A-004A884A617A}" type="sibTrans" cxnId="{7EE63A82-9A27-4DC8-BBE0-64EA5A661CA6}">
      <dgm:prSet/>
      <dgm:spPr/>
      <dgm:t>
        <a:bodyPr/>
        <a:lstStyle/>
        <a:p>
          <a:endParaRPr lang="en-US"/>
        </a:p>
      </dgm:t>
    </dgm:pt>
    <dgm:pt modelId="{55EBAC36-34DC-4950-817F-3E2716DE5BBE}">
      <dgm:prSet/>
      <dgm:spPr/>
      <dgm:t>
        <a:bodyPr/>
        <a:lstStyle/>
        <a:p>
          <a:r>
            <a:rPr lang="zh-CN"/>
            <a:t>在日常工作中注入弹性模式</a:t>
          </a:r>
          <a:endParaRPr lang="en-US"/>
        </a:p>
      </dgm:t>
    </dgm:pt>
    <dgm:pt modelId="{C937B7CF-DB5B-40FE-A2AE-3FDB3037D952}" type="parTrans" cxnId="{A39DD0C0-6D54-44AD-8112-13F3D9BFE12A}">
      <dgm:prSet/>
      <dgm:spPr/>
      <dgm:t>
        <a:bodyPr/>
        <a:lstStyle/>
        <a:p>
          <a:endParaRPr lang="en-US"/>
        </a:p>
      </dgm:t>
    </dgm:pt>
    <dgm:pt modelId="{23E9CB5A-D9F5-4FF7-9F09-73FD82886008}" type="sibTrans" cxnId="{A39DD0C0-6D54-44AD-8112-13F3D9BFE12A}">
      <dgm:prSet/>
      <dgm:spPr/>
      <dgm:t>
        <a:bodyPr/>
        <a:lstStyle/>
        <a:p>
          <a:endParaRPr lang="en-US"/>
        </a:p>
      </dgm:t>
    </dgm:pt>
    <dgm:pt modelId="{4277E5AD-7D6B-4B17-81BD-44D47DEDE4D2}">
      <dgm:prSet/>
      <dgm:spPr/>
      <dgm:t>
        <a:bodyPr/>
        <a:lstStyle/>
        <a:p>
          <a:r>
            <a:rPr lang="zh-CN"/>
            <a:t>缩短部署的前置时间、提高测试覆盖率、缩短测试执行时间，甚至在必要时解耦架构，都属于在系统中引入类似张力的做法</a:t>
          </a:r>
          <a:r>
            <a:rPr lang="zh-CN" altLang="en-US"/>
            <a:t>。</a:t>
          </a:r>
          <a:endParaRPr lang="en-US"/>
        </a:p>
      </dgm:t>
    </dgm:pt>
    <dgm:pt modelId="{6208EF1C-D0D8-4ED4-8003-7403C21C9C28}" type="parTrans" cxnId="{F79FD3AD-0D6D-49A3-A573-70F291E4F522}">
      <dgm:prSet/>
      <dgm:spPr/>
      <dgm:t>
        <a:bodyPr/>
        <a:lstStyle/>
        <a:p>
          <a:endParaRPr lang="en-US"/>
        </a:p>
      </dgm:t>
    </dgm:pt>
    <dgm:pt modelId="{2D9D8D27-5837-4FAA-9CCF-F9235061C687}" type="sibTrans" cxnId="{F79FD3AD-0D6D-49A3-A573-70F291E4F522}">
      <dgm:prSet/>
      <dgm:spPr/>
      <dgm:t>
        <a:bodyPr/>
        <a:lstStyle/>
        <a:p>
          <a:endParaRPr lang="en-US"/>
        </a:p>
      </dgm:t>
    </dgm:pt>
    <dgm:pt modelId="{837BD54E-2E8B-462B-85FD-161AC54AA87D}">
      <dgm:prSet/>
      <dgm:spPr/>
      <dgm:t>
        <a:bodyPr/>
        <a:lstStyle/>
        <a:p>
          <a:r>
            <a:rPr lang="zh-CN"/>
            <a:t>领导层强化学习文化</a:t>
          </a:r>
          <a:endParaRPr lang="en-US"/>
        </a:p>
      </dgm:t>
    </dgm:pt>
    <dgm:pt modelId="{361F002D-8921-418D-9BB6-8BC2DF42E80B}" type="parTrans" cxnId="{7CE1398F-DA95-4ACC-AA76-E5428F79A284}">
      <dgm:prSet/>
      <dgm:spPr/>
      <dgm:t>
        <a:bodyPr/>
        <a:lstStyle/>
        <a:p>
          <a:endParaRPr lang="en-US"/>
        </a:p>
      </dgm:t>
    </dgm:pt>
    <dgm:pt modelId="{0C098947-04D0-4F52-BD07-D788D05AEB21}" type="sibTrans" cxnId="{7CE1398F-DA95-4ACC-AA76-E5428F79A284}">
      <dgm:prSet/>
      <dgm:spPr/>
      <dgm:t>
        <a:bodyPr/>
        <a:lstStyle/>
        <a:p>
          <a:endParaRPr lang="en-US"/>
        </a:p>
      </dgm:t>
    </dgm:pt>
    <dgm:pt modelId="{17012743-3F34-41F0-8A28-4891F411B704}">
      <dgm:prSet/>
      <dgm:spPr/>
      <dgm:t>
        <a:bodyPr/>
        <a:lstStyle/>
        <a:p>
          <a:r>
            <a:rPr lang="zh-CN"/>
            <a:t>领导者帮助一线工作者在日常工作中发现并解决问题。</a:t>
          </a:r>
          <a:endParaRPr lang="en-US"/>
        </a:p>
      </dgm:t>
    </dgm:pt>
    <dgm:pt modelId="{1A531F01-5E40-4F6B-97A6-3347DEC6E5CA}" type="parTrans" cxnId="{0A71400A-D170-4911-B72C-D0E36598A6C3}">
      <dgm:prSet/>
      <dgm:spPr/>
      <dgm:t>
        <a:bodyPr/>
        <a:lstStyle/>
        <a:p>
          <a:endParaRPr lang="en-US"/>
        </a:p>
      </dgm:t>
    </dgm:pt>
    <dgm:pt modelId="{7A5FBC9F-884B-482D-A190-8F1624ACA3A4}" type="sibTrans" cxnId="{0A71400A-D170-4911-B72C-D0E36598A6C3}">
      <dgm:prSet/>
      <dgm:spPr/>
      <dgm:t>
        <a:bodyPr/>
        <a:lstStyle/>
        <a:p>
          <a:endParaRPr lang="en-US"/>
        </a:p>
      </dgm:t>
    </dgm:pt>
    <dgm:pt modelId="{DEA266B0-54D1-42A6-BF29-E6026996F604}" type="pres">
      <dgm:prSet presAssocID="{88AF7187-D3CB-43BD-86C9-C737DD96DA6C}" presName="linear" presStyleCnt="0">
        <dgm:presLayoutVars>
          <dgm:dir/>
          <dgm:animLvl val="lvl"/>
          <dgm:resizeHandles val="exact"/>
        </dgm:presLayoutVars>
      </dgm:prSet>
      <dgm:spPr/>
    </dgm:pt>
    <dgm:pt modelId="{309443B9-A41E-4717-8109-607B99627972}" type="pres">
      <dgm:prSet presAssocID="{F8A705CD-3055-433C-B2EC-B6F5A0DCB502}" presName="parentLin" presStyleCnt="0"/>
      <dgm:spPr/>
    </dgm:pt>
    <dgm:pt modelId="{6797BBBF-05E4-49EC-A355-DCABE548B6D4}" type="pres">
      <dgm:prSet presAssocID="{F8A705CD-3055-433C-B2EC-B6F5A0DCB502}" presName="parentLeftMargin" presStyleLbl="node1" presStyleIdx="0" presStyleCnt="5"/>
      <dgm:spPr/>
    </dgm:pt>
    <dgm:pt modelId="{EF37ECD6-1ED3-48E5-8741-3E4F03294964}" type="pres">
      <dgm:prSet presAssocID="{F8A705CD-3055-433C-B2EC-B6F5A0DCB502}" presName="parentText" presStyleLbl="node1" presStyleIdx="0" presStyleCnt="5">
        <dgm:presLayoutVars>
          <dgm:chMax val="0"/>
          <dgm:bulletEnabled val="1"/>
        </dgm:presLayoutVars>
      </dgm:prSet>
      <dgm:spPr/>
    </dgm:pt>
    <dgm:pt modelId="{6C42DF2F-DC8A-4C06-A92F-A5C01684A87C}" type="pres">
      <dgm:prSet presAssocID="{F8A705CD-3055-433C-B2EC-B6F5A0DCB502}" presName="negativeSpace" presStyleCnt="0"/>
      <dgm:spPr/>
    </dgm:pt>
    <dgm:pt modelId="{2EC7A13A-C784-4589-AA1F-CDFD98C6B123}" type="pres">
      <dgm:prSet presAssocID="{F8A705CD-3055-433C-B2EC-B6F5A0DCB502}" presName="childText" presStyleLbl="conFgAcc1" presStyleIdx="0" presStyleCnt="5">
        <dgm:presLayoutVars>
          <dgm:bulletEnabled val="1"/>
        </dgm:presLayoutVars>
      </dgm:prSet>
      <dgm:spPr/>
    </dgm:pt>
    <dgm:pt modelId="{7A64EAFF-DBCA-4B90-8E57-E43FD1C162BA}" type="pres">
      <dgm:prSet presAssocID="{BB4B6B8F-6EFD-4457-B091-7E6C955502D1}" presName="spaceBetweenRectangles" presStyleCnt="0"/>
      <dgm:spPr/>
    </dgm:pt>
    <dgm:pt modelId="{66297F1C-A30F-49B5-AE71-2D55400CA213}" type="pres">
      <dgm:prSet presAssocID="{90D8074B-778F-459E-8FA6-BBA0454C2596}" presName="parentLin" presStyleCnt="0"/>
      <dgm:spPr/>
    </dgm:pt>
    <dgm:pt modelId="{DB5AAA39-3946-4FA2-8767-C84E90FB4443}" type="pres">
      <dgm:prSet presAssocID="{90D8074B-778F-459E-8FA6-BBA0454C2596}" presName="parentLeftMargin" presStyleLbl="node1" presStyleIdx="0" presStyleCnt="5"/>
      <dgm:spPr/>
    </dgm:pt>
    <dgm:pt modelId="{87818CC1-26E8-4C80-BD5C-F407A6E2428F}" type="pres">
      <dgm:prSet presAssocID="{90D8074B-778F-459E-8FA6-BBA0454C2596}" presName="parentText" presStyleLbl="node1" presStyleIdx="1" presStyleCnt="5">
        <dgm:presLayoutVars>
          <dgm:chMax val="0"/>
          <dgm:bulletEnabled val="1"/>
        </dgm:presLayoutVars>
      </dgm:prSet>
      <dgm:spPr/>
    </dgm:pt>
    <dgm:pt modelId="{1B55021A-3D12-47C5-BCD9-54B84E06D0FB}" type="pres">
      <dgm:prSet presAssocID="{90D8074B-778F-459E-8FA6-BBA0454C2596}" presName="negativeSpace" presStyleCnt="0"/>
      <dgm:spPr/>
    </dgm:pt>
    <dgm:pt modelId="{1928E5B7-3D3C-4506-BD91-7495AD4D0EF6}" type="pres">
      <dgm:prSet presAssocID="{90D8074B-778F-459E-8FA6-BBA0454C2596}" presName="childText" presStyleLbl="conFgAcc1" presStyleIdx="1" presStyleCnt="5">
        <dgm:presLayoutVars>
          <dgm:bulletEnabled val="1"/>
        </dgm:presLayoutVars>
      </dgm:prSet>
      <dgm:spPr/>
    </dgm:pt>
    <dgm:pt modelId="{EAC9332A-640A-4918-9F94-200AFF26D543}" type="pres">
      <dgm:prSet presAssocID="{63DDEB5E-D20C-4A3D-8574-6DF8366402D2}" presName="spaceBetweenRectangles" presStyleCnt="0"/>
      <dgm:spPr/>
    </dgm:pt>
    <dgm:pt modelId="{E8256AF1-DA70-401A-9A44-F97FC7159D36}" type="pres">
      <dgm:prSet presAssocID="{C6F98E18-E7A8-4D9F-92FC-83BBAA6B6414}" presName="parentLin" presStyleCnt="0"/>
      <dgm:spPr/>
    </dgm:pt>
    <dgm:pt modelId="{6D64BFEE-BF1A-43DE-911E-C4F42D7FBA75}" type="pres">
      <dgm:prSet presAssocID="{C6F98E18-E7A8-4D9F-92FC-83BBAA6B6414}" presName="parentLeftMargin" presStyleLbl="node1" presStyleIdx="1" presStyleCnt="5"/>
      <dgm:spPr/>
    </dgm:pt>
    <dgm:pt modelId="{295F8762-0051-4AD1-998D-B468E988F793}" type="pres">
      <dgm:prSet presAssocID="{C6F98E18-E7A8-4D9F-92FC-83BBAA6B6414}" presName="parentText" presStyleLbl="node1" presStyleIdx="2" presStyleCnt="5">
        <dgm:presLayoutVars>
          <dgm:chMax val="0"/>
          <dgm:bulletEnabled val="1"/>
        </dgm:presLayoutVars>
      </dgm:prSet>
      <dgm:spPr/>
    </dgm:pt>
    <dgm:pt modelId="{3B6C6C2E-EEC2-4B23-8A53-D782572A6969}" type="pres">
      <dgm:prSet presAssocID="{C6F98E18-E7A8-4D9F-92FC-83BBAA6B6414}" presName="negativeSpace" presStyleCnt="0"/>
      <dgm:spPr/>
    </dgm:pt>
    <dgm:pt modelId="{58224403-12A4-49E3-876E-280BC25E7E14}" type="pres">
      <dgm:prSet presAssocID="{C6F98E18-E7A8-4D9F-92FC-83BBAA6B6414}" presName="childText" presStyleLbl="conFgAcc1" presStyleIdx="2" presStyleCnt="5">
        <dgm:presLayoutVars>
          <dgm:bulletEnabled val="1"/>
        </dgm:presLayoutVars>
      </dgm:prSet>
      <dgm:spPr/>
    </dgm:pt>
    <dgm:pt modelId="{BBA85DEF-DB13-4509-8AE3-608B338361B2}" type="pres">
      <dgm:prSet presAssocID="{23109642-2E71-4220-BF5A-004A884A617A}" presName="spaceBetweenRectangles" presStyleCnt="0"/>
      <dgm:spPr/>
    </dgm:pt>
    <dgm:pt modelId="{4D6F4A6E-AA72-4597-9324-1C6E2F49D044}" type="pres">
      <dgm:prSet presAssocID="{55EBAC36-34DC-4950-817F-3E2716DE5BBE}" presName="parentLin" presStyleCnt="0"/>
      <dgm:spPr/>
    </dgm:pt>
    <dgm:pt modelId="{6E6DEF06-468F-497B-8A8D-E58B412D8DEF}" type="pres">
      <dgm:prSet presAssocID="{55EBAC36-34DC-4950-817F-3E2716DE5BBE}" presName="parentLeftMargin" presStyleLbl="node1" presStyleIdx="2" presStyleCnt="5"/>
      <dgm:spPr/>
    </dgm:pt>
    <dgm:pt modelId="{B17AF1D2-D285-43F4-897A-CABD03C44E29}" type="pres">
      <dgm:prSet presAssocID="{55EBAC36-34DC-4950-817F-3E2716DE5BBE}" presName="parentText" presStyleLbl="node1" presStyleIdx="3" presStyleCnt="5">
        <dgm:presLayoutVars>
          <dgm:chMax val="0"/>
          <dgm:bulletEnabled val="1"/>
        </dgm:presLayoutVars>
      </dgm:prSet>
      <dgm:spPr/>
    </dgm:pt>
    <dgm:pt modelId="{469960CD-A510-403F-8A7A-FDBAD6EA3103}" type="pres">
      <dgm:prSet presAssocID="{55EBAC36-34DC-4950-817F-3E2716DE5BBE}" presName="negativeSpace" presStyleCnt="0"/>
      <dgm:spPr/>
    </dgm:pt>
    <dgm:pt modelId="{A45464C4-4105-495E-8F58-75A8F0EB2F9B}" type="pres">
      <dgm:prSet presAssocID="{55EBAC36-34DC-4950-817F-3E2716DE5BBE}" presName="childText" presStyleLbl="conFgAcc1" presStyleIdx="3" presStyleCnt="5">
        <dgm:presLayoutVars>
          <dgm:bulletEnabled val="1"/>
        </dgm:presLayoutVars>
      </dgm:prSet>
      <dgm:spPr/>
    </dgm:pt>
    <dgm:pt modelId="{F26EC0D7-70BF-449B-A566-2C4C4DEF9295}" type="pres">
      <dgm:prSet presAssocID="{23E9CB5A-D9F5-4FF7-9F09-73FD82886008}" presName="spaceBetweenRectangles" presStyleCnt="0"/>
      <dgm:spPr/>
    </dgm:pt>
    <dgm:pt modelId="{0D405B67-7908-4782-A211-D813EA69E377}" type="pres">
      <dgm:prSet presAssocID="{837BD54E-2E8B-462B-85FD-161AC54AA87D}" presName="parentLin" presStyleCnt="0"/>
      <dgm:spPr/>
    </dgm:pt>
    <dgm:pt modelId="{E36E937F-FEA0-485C-A88F-29268A8106C2}" type="pres">
      <dgm:prSet presAssocID="{837BD54E-2E8B-462B-85FD-161AC54AA87D}" presName="parentLeftMargin" presStyleLbl="node1" presStyleIdx="3" presStyleCnt="5"/>
      <dgm:spPr/>
    </dgm:pt>
    <dgm:pt modelId="{C1E14959-E25F-4D02-846A-4CD8A42793A2}" type="pres">
      <dgm:prSet presAssocID="{837BD54E-2E8B-462B-85FD-161AC54AA87D}" presName="parentText" presStyleLbl="node1" presStyleIdx="4" presStyleCnt="5">
        <dgm:presLayoutVars>
          <dgm:chMax val="0"/>
          <dgm:bulletEnabled val="1"/>
        </dgm:presLayoutVars>
      </dgm:prSet>
      <dgm:spPr/>
    </dgm:pt>
    <dgm:pt modelId="{BC5E03B8-6CA1-4A76-9E76-A1A3E63BF725}" type="pres">
      <dgm:prSet presAssocID="{837BD54E-2E8B-462B-85FD-161AC54AA87D}" presName="negativeSpace" presStyleCnt="0"/>
      <dgm:spPr/>
    </dgm:pt>
    <dgm:pt modelId="{6CE13FAA-651F-4EE9-B281-FA19DA11623A}" type="pres">
      <dgm:prSet presAssocID="{837BD54E-2E8B-462B-85FD-161AC54AA87D}" presName="childText" presStyleLbl="conFgAcc1" presStyleIdx="4" presStyleCnt="5">
        <dgm:presLayoutVars>
          <dgm:bulletEnabled val="1"/>
        </dgm:presLayoutVars>
      </dgm:prSet>
      <dgm:spPr/>
    </dgm:pt>
  </dgm:ptLst>
  <dgm:cxnLst>
    <dgm:cxn modelId="{0A71400A-D170-4911-B72C-D0E36598A6C3}" srcId="{837BD54E-2E8B-462B-85FD-161AC54AA87D}" destId="{17012743-3F34-41F0-8A28-4891F411B704}" srcOrd="0" destOrd="0" parTransId="{1A531F01-5E40-4F6B-97A6-3347DEC6E5CA}" sibTransId="{7A5FBC9F-884B-482D-A190-8F1624ACA3A4}"/>
    <dgm:cxn modelId="{06E40D26-8008-4586-A004-5A8B85226D52}" type="presOf" srcId="{837BD54E-2E8B-462B-85FD-161AC54AA87D}" destId="{E36E937F-FEA0-485C-A88F-29268A8106C2}" srcOrd="0" destOrd="0" presId="urn:microsoft.com/office/officeart/2005/8/layout/list1"/>
    <dgm:cxn modelId="{CD448A43-41DA-4283-8ECB-67E5D9310400}" srcId="{88AF7187-D3CB-43BD-86C9-C737DD96DA6C}" destId="{90D8074B-778F-459E-8FA6-BBA0454C2596}" srcOrd="1" destOrd="0" parTransId="{3EBB42AB-F322-4CB5-8897-168B2A91220F}" sibTransId="{63DDEB5E-D20C-4A3D-8574-6DF8366402D2}"/>
    <dgm:cxn modelId="{E1B15666-E3A7-4BD5-8FD9-6243F3AE6ABE}" srcId="{88AF7187-D3CB-43BD-86C9-C737DD96DA6C}" destId="{F8A705CD-3055-433C-B2EC-B6F5A0DCB502}" srcOrd="0" destOrd="0" parTransId="{FD3D43C0-4D86-4D0F-A1FB-0967C438EF4E}" sibTransId="{BB4B6B8F-6EFD-4457-B091-7E6C955502D1}"/>
    <dgm:cxn modelId="{A5F3B178-DB65-4A55-83D1-E58771B15FB5}" type="presOf" srcId="{88AF7187-D3CB-43BD-86C9-C737DD96DA6C}" destId="{DEA266B0-54D1-42A6-BF29-E6026996F604}" srcOrd="0" destOrd="0" presId="urn:microsoft.com/office/officeart/2005/8/layout/list1"/>
    <dgm:cxn modelId="{4C3E9380-790E-42D7-B43D-E5EF4504BEF1}" type="presOf" srcId="{90D8074B-778F-459E-8FA6-BBA0454C2596}" destId="{DB5AAA39-3946-4FA2-8767-C84E90FB4443}" srcOrd="0" destOrd="0" presId="urn:microsoft.com/office/officeart/2005/8/layout/list1"/>
    <dgm:cxn modelId="{7EE63A82-9A27-4DC8-BBE0-64EA5A661CA6}" srcId="{88AF7187-D3CB-43BD-86C9-C737DD96DA6C}" destId="{C6F98E18-E7A8-4D9F-92FC-83BBAA6B6414}" srcOrd="2" destOrd="0" parTransId="{6ABAA8BC-7063-43CF-9508-39CC2CCC5F08}" sibTransId="{23109642-2E71-4220-BF5A-004A884A617A}"/>
    <dgm:cxn modelId="{4DAB0A87-0B43-4D2D-9708-CA056A71A920}" type="presOf" srcId="{F8A705CD-3055-433C-B2EC-B6F5A0DCB502}" destId="{EF37ECD6-1ED3-48E5-8741-3E4F03294964}" srcOrd="1" destOrd="0" presId="urn:microsoft.com/office/officeart/2005/8/layout/list1"/>
    <dgm:cxn modelId="{7CE1398F-DA95-4ACC-AA76-E5428F79A284}" srcId="{88AF7187-D3CB-43BD-86C9-C737DD96DA6C}" destId="{837BD54E-2E8B-462B-85FD-161AC54AA87D}" srcOrd="4" destOrd="0" parTransId="{361F002D-8921-418D-9BB6-8BC2DF42E80B}" sibTransId="{0C098947-04D0-4F52-BD07-D788D05AEB21}"/>
    <dgm:cxn modelId="{37B4C391-2483-4DF8-A1B7-73F0B254EC9B}" type="presOf" srcId="{F8A705CD-3055-433C-B2EC-B6F5A0DCB502}" destId="{6797BBBF-05E4-49EC-A355-DCABE548B6D4}" srcOrd="0" destOrd="0" presId="urn:microsoft.com/office/officeart/2005/8/layout/list1"/>
    <dgm:cxn modelId="{258459AD-CB8F-4AFB-B1A8-6A15C6614FBD}" type="presOf" srcId="{4277E5AD-7D6B-4B17-81BD-44D47DEDE4D2}" destId="{A45464C4-4105-495E-8F58-75A8F0EB2F9B}" srcOrd="0" destOrd="0" presId="urn:microsoft.com/office/officeart/2005/8/layout/list1"/>
    <dgm:cxn modelId="{F79FD3AD-0D6D-49A3-A573-70F291E4F522}" srcId="{55EBAC36-34DC-4950-817F-3E2716DE5BBE}" destId="{4277E5AD-7D6B-4B17-81BD-44D47DEDE4D2}" srcOrd="0" destOrd="0" parTransId="{6208EF1C-D0D8-4ED4-8003-7403C21C9C28}" sibTransId="{2D9D8D27-5837-4FAA-9CCF-F9235061C687}"/>
    <dgm:cxn modelId="{B5EB04B5-79A6-4ED1-8CBA-FA7892BF5F49}" type="presOf" srcId="{C6F98E18-E7A8-4D9F-92FC-83BBAA6B6414}" destId="{295F8762-0051-4AD1-998D-B468E988F793}" srcOrd="1" destOrd="0" presId="urn:microsoft.com/office/officeart/2005/8/layout/list1"/>
    <dgm:cxn modelId="{3641C2B7-9F16-45EC-B9EA-C203E27F9AC8}" type="presOf" srcId="{55EBAC36-34DC-4950-817F-3E2716DE5BBE}" destId="{B17AF1D2-D285-43F4-897A-CABD03C44E29}" srcOrd="1" destOrd="0" presId="urn:microsoft.com/office/officeart/2005/8/layout/list1"/>
    <dgm:cxn modelId="{F8BE69B8-24DB-40FE-82F1-3B9AC443412E}" type="presOf" srcId="{837BD54E-2E8B-462B-85FD-161AC54AA87D}" destId="{C1E14959-E25F-4D02-846A-4CD8A42793A2}" srcOrd="1" destOrd="0" presId="urn:microsoft.com/office/officeart/2005/8/layout/list1"/>
    <dgm:cxn modelId="{A39DD0C0-6D54-44AD-8112-13F3D9BFE12A}" srcId="{88AF7187-D3CB-43BD-86C9-C737DD96DA6C}" destId="{55EBAC36-34DC-4950-817F-3E2716DE5BBE}" srcOrd="3" destOrd="0" parTransId="{C937B7CF-DB5B-40FE-A2AE-3FDB3037D952}" sibTransId="{23E9CB5A-D9F5-4FF7-9F09-73FD82886008}"/>
    <dgm:cxn modelId="{6B7D58C9-A796-499E-ADD7-EC836B91F437}" type="presOf" srcId="{90D8074B-778F-459E-8FA6-BBA0454C2596}" destId="{87818CC1-26E8-4C80-BD5C-F407A6E2428F}" srcOrd="1" destOrd="0" presId="urn:microsoft.com/office/officeart/2005/8/layout/list1"/>
    <dgm:cxn modelId="{5FB203E6-68F7-4C7A-9CDC-B6078EF587F7}" type="presOf" srcId="{17012743-3F34-41F0-8A28-4891F411B704}" destId="{6CE13FAA-651F-4EE9-B281-FA19DA11623A}" srcOrd="0" destOrd="0" presId="urn:microsoft.com/office/officeart/2005/8/layout/list1"/>
    <dgm:cxn modelId="{7DC767E6-AA17-40A4-8D11-BC627058ABFE}" type="presOf" srcId="{55EBAC36-34DC-4950-817F-3E2716DE5BBE}" destId="{6E6DEF06-468F-497B-8A8D-E58B412D8DEF}" srcOrd="0" destOrd="0" presId="urn:microsoft.com/office/officeart/2005/8/layout/list1"/>
    <dgm:cxn modelId="{5C09FEF4-D6F9-4D93-B4A6-014CB98640B4}" type="presOf" srcId="{C6F98E18-E7A8-4D9F-92FC-83BBAA6B6414}" destId="{6D64BFEE-BF1A-43DE-911E-C4F42D7FBA75}" srcOrd="0" destOrd="0" presId="urn:microsoft.com/office/officeart/2005/8/layout/list1"/>
    <dgm:cxn modelId="{4F368466-EEC2-4B70-9135-F5ACBFA86945}" type="presParOf" srcId="{DEA266B0-54D1-42A6-BF29-E6026996F604}" destId="{309443B9-A41E-4717-8109-607B99627972}" srcOrd="0" destOrd="0" presId="urn:microsoft.com/office/officeart/2005/8/layout/list1"/>
    <dgm:cxn modelId="{A7A16C2C-5B5A-4A26-A03E-A0D8AC00D59E}" type="presParOf" srcId="{309443B9-A41E-4717-8109-607B99627972}" destId="{6797BBBF-05E4-49EC-A355-DCABE548B6D4}" srcOrd="0" destOrd="0" presId="urn:microsoft.com/office/officeart/2005/8/layout/list1"/>
    <dgm:cxn modelId="{598664AF-D962-4D8E-AB75-ED4BC05E8B1A}" type="presParOf" srcId="{309443B9-A41E-4717-8109-607B99627972}" destId="{EF37ECD6-1ED3-48E5-8741-3E4F03294964}" srcOrd="1" destOrd="0" presId="urn:microsoft.com/office/officeart/2005/8/layout/list1"/>
    <dgm:cxn modelId="{7A6946AB-B06F-4D71-979E-8EFB557A0571}" type="presParOf" srcId="{DEA266B0-54D1-42A6-BF29-E6026996F604}" destId="{6C42DF2F-DC8A-4C06-A92F-A5C01684A87C}" srcOrd="1" destOrd="0" presId="urn:microsoft.com/office/officeart/2005/8/layout/list1"/>
    <dgm:cxn modelId="{90F31377-40AD-4EAC-978D-813F518F136A}" type="presParOf" srcId="{DEA266B0-54D1-42A6-BF29-E6026996F604}" destId="{2EC7A13A-C784-4589-AA1F-CDFD98C6B123}" srcOrd="2" destOrd="0" presId="urn:microsoft.com/office/officeart/2005/8/layout/list1"/>
    <dgm:cxn modelId="{A0FF17E1-ED93-4D06-8A40-B0696FE4B0FD}" type="presParOf" srcId="{DEA266B0-54D1-42A6-BF29-E6026996F604}" destId="{7A64EAFF-DBCA-4B90-8E57-E43FD1C162BA}" srcOrd="3" destOrd="0" presId="urn:microsoft.com/office/officeart/2005/8/layout/list1"/>
    <dgm:cxn modelId="{43DAB128-3100-479F-A97E-C0F4CDBA5F82}" type="presParOf" srcId="{DEA266B0-54D1-42A6-BF29-E6026996F604}" destId="{66297F1C-A30F-49B5-AE71-2D55400CA213}" srcOrd="4" destOrd="0" presId="urn:microsoft.com/office/officeart/2005/8/layout/list1"/>
    <dgm:cxn modelId="{4F503A0E-AE09-4DF6-9CBD-9EADDB6F9F58}" type="presParOf" srcId="{66297F1C-A30F-49B5-AE71-2D55400CA213}" destId="{DB5AAA39-3946-4FA2-8767-C84E90FB4443}" srcOrd="0" destOrd="0" presId="urn:microsoft.com/office/officeart/2005/8/layout/list1"/>
    <dgm:cxn modelId="{EBC851DE-8204-4B42-914E-B80C8A2F6F3D}" type="presParOf" srcId="{66297F1C-A30F-49B5-AE71-2D55400CA213}" destId="{87818CC1-26E8-4C80-BD5C-F407A6E2428F}" srcOrd="1" destOrd="0" presId="urn:microsoft.com/office/officeart/2005/8/layout/list1"/>
    <dgm:cxn modelId="{C93326AF-7F83-411E-A9DC-2C6ED9EA7752}" type="presParOf" srcId="{DEA266B0-54D1-42A6-BF29-E6026996F604}" destId="{1B55021A-3D12-47C5-BCD9-54B84E06D0FB}" srcOrd="5" destOrd="0" presId="urn:microsoft.com/office/officeart/2005/8/layout/list1"/>
    <dgm:cxn modelId="{AB07A774-C378-41DF-85D1-F57E046FFE97}" type="presParOf" srcId="{DEA266B0-54D1-42A6-BF29-E6026996F604}" destId="{1928E5B7-3D3C-4506-BD91-7495AD4D0EF6}" srcOrd="6" destOrd="0" presId="urn:microsoft.com/office/officeart/2005/8/layout/list1"/>
    <dgm:cxn modelId="{32306360-3A49-4397-BE6D-DD110A648515}" type="presParOf" srcId="{DEA266B0-54D1-42A6-BF29-E6026996F604}" destId="{EAC9332A-640A-4918-9F94-200AFF26D543}" srcOrd="7" destOrd="0" presId="urn:microsoft.com/office/officeart/2005/8/layout/list1"/>
    <dgm:cxn modelId="{FBF7F51A-4091-4ACA-AB76-157D99E379C2}" type="presParOf" srcId="{DEA266B0-54D1-42A6-BF29-E6026996F604}" destId="{E8256AF1-DA70-401A-9A44-F97FC7159D36}" srcOrd="8" destOrd="0" presId="urn:microsoft.com/office/officeart/2005/8/layout/list1"/>
    <dgm:cxn modelId="{38A34001-9A40-4D53-911D-763814A0AD7A}" type="presParOf" srcId="{E8256AF1-DA70-401A-9A44-F97FC7159D36}" destId="{6D64BFEE-BF1A-43DE-911E-C4F42D7FBA75}" srcOrd="0" destOrd="0" presId="urn:microsoft.com/office/officeart/2005/8/layout/list1"/>
    <dgm:cxn modelId="{63F9EAAC-6B3D-4E73-8DC3-E265D1027424}" type="presParOf" srcId="{E8256AF1-DA70-401A-9A44-F97FC7159D36}" destId="{295F8762-0051-4AD1-998D-B468E988F793}" srcOrd="1" destOrd="0" presId="urn:microsoft.com/office/officeart/2005/8/layout/list1"/>
    <dgm:cxn modelId="{F2E2391F-6031-4CC0-A387-6CCCAC1CF1B2}" type="presParOf" srcId="{DEA266B0-54D1-42A6-BF29-E6026996F604}" destId="{3B6C6C2E-EEC2-4B23-8A53-D782572A6969}" srcOrd="9" destOrd="0" presId="urn:microsoft.com/office/officeart/2005/8/layout/list1"/>
    <dgm:cxn modelId="{0C2B2CB6-31FD-4FA3-B242-929324EDD5FC}" type="presParOf" srcId="{DEA266B0-54D1-42A6-BF29-E6026996F604}" destId="{58224403-12A4-49E3-876E-280BC25E7E14}" srcOrd="10" destOrd="0" presId="urn:microsoft.com/office/officeart/2005/8/layout/list1"/>
    <dgm:cxn modelId="{D6ED9682-D6AE-40BF-88C7-8A3BC813D203}" type="presParOf" srcId="{DEA266B0-54D1-42A6-BF29-E6026996F604}" destId="{BBA85DEF-DB13-4509-8AE3-608B338361B2}" srcOrd="11" destOrd="0" presId="urn:microsoft.com/office/officeart/2005/8/layout/list1"/>
    <dgm:cxn modelId="{5B650F8C-CBEA-4482-A15C-042953C913BB}" type="presParOf" srcId="{DEA266B0-54D1-42A6-BF29-E6026996F604}" destId="{4D6F4A6E-AA72-4597-9324-1C6E2F49D044}" srcOrd="12" destOrd="0" presId="urn:microsoft.com/office/officeart/2005/8/layout/list1"/>
    <dgm:cxn modelId="{92CBC8B8-BD9D-45FD-A899-1ECE90CBEC95}" type="presParOf" srcId="{4D6F4A6E-AA72-4597-9324-1C6E2F49D044}" destId="{6E6DEF06-468F-497B-8A8D-E58B412D8DEF}" srcOrd="0" destOrd="0" presId="urn:microsoft.com/office/officeart/2005/8/layout/list1"/>
    <dgm:cxn modelId="{8584FEC8-54D7-4DD3-9B4C-DEE20DA2E0AB}" type="presParOf" srcId="{4D6F4A6E-AA72-4597-9324-1C6E2F49D044}" destId="{B17AF1D2-D285-43F4-897A-CABD03C44E29}" srcOrd="1" destOrd="0" presId="urn:microsoft.com/office/officeart/2005/8/layout/list1"/>
    <dgm:cxn modelId="{A3EC28FD-FAE4-4F2D-9FF6-28845442D6C6}" type="presParOf" srcId="{DEA266B0-54D1-42A6-BF29-E6026996F604}" destId="{469960CD-A510-403F-8A7A-FDBAD6EA3103}" srcOrd="13" destOrd="0" presId="urn:microsoft.com/office/officeart/2005/8/layout/list1"/>
    <dgm:cxn modelId="{26A72507-D21C-4891-9408-CBCF3F955DB2}" type="presParOf" srcId="{DEA266B0-54D1-42A6-BF29-E6026996F604}" destId="{A45464C4-4105-495E-8F58-75A8F0EB2F9B}" srcOrd="14" destOrd="0" presId="urn:microsoft.com/office/officeart/2005/8/layout/list1"/>
    <dgm:cxn modelId="{319538EF-EAFA-4D34-A30F-AC73829C4DF7}" type="presParOf" srcId="{DEA266B0-54D1-42A6-BF29-E6026996F604}" destId="{F26EC0D7-70BF-449B-A566-2C4C4DEF9295}" srcOrd="15" destOrd="0" presId="urn:microsoft.com/office/officeart/2005/8/layout/list1"/>
    <dgm:cxn modelId="{279F98EA-A0E6-41C4-B9D4-8B32E9159DB5}" type="presParOf" srcId="{DEA266B0-54D1-42A6-BF29-E6026996F604}" destId="{0D405B67-7908-4782-A211-D813EA69E377}" srcOrd="16" destOrd="0" presId="urn:microsoft.com/office/officeart/2005/8/layout/list1"/>
    <dgm:cxn modelId="{018064FC-7AEC-4621-9F4C-AC49F4FF4E0D}" type="presParOf" srcId="{0D405B67-7908-4782-A211-D813EA69E377}" destId="{E36E937F-FEA0-485C-A88F-29268A8106C2}" srcOrd="0" destOrd="0" presId="urn:microsoft.com/office/officeart/2005/8/layout/list1"/>
    <dgm:cxn modelId="{7C9BFE1B-0D31-44AC-8668-E5BA666540E0}" type="presParOf" srcId="{0D405B67-7908-4782-A211-D813EA69E377}" destId="{C1E14959-E25F-4D02-846A-4CD8A42793A2}" srcOrd="1" destOrd="0" presId="urn:microsoft.com/office/officeart/2005/8/layout/list1"/>
    <dgm:cxn modelId="{7A84A67A-1F59-4647-AC7A-7BD085DC26B0}" type="presParOf" srcId="{DEA266B0-54D1-42A6-BF29-E6026996F604}" destId="{BC5E03B8-6CA1-4A76-9E76-A1A3E63BF725}" srcOrd="17" destOrd="0" presId="urn:microsoft.com/office/officeart/2005/8/layout/list1"/>
    <dgm:cxn modelId="{EE8D7013-D3C3-4A85-BCA8-51FF5DC3DA87}" type="presParOf" srcId="{DEA266B0-54D1-42A6-BF29-E6026996F604}" destId="{6CE13FAA-651F-4EE9-B281-FA19DA11623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B92A49-EA70-41BE-8B01-34ECB437FCBF}"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EBB35B6F-9066-48EC-BAAB-44FA00A296B8}">
      <dgm:prSet/>
      <dgm:spPr/>
      <dgm:t>
        <a:bodyPr/>
        <a:lstStyle/>
        <a:p>
          <a:r>
            <a:rPr lang="zh-CN"/>
            <a:t>设计组织结构</a:t>
          </a:r>
          <a:endParaRPr lang="en-US"/>
        </a:p>
      </dgm:t>
    </dgm:pt>
    <dgm:pt modelId="{CD383D47-FD2C-4162-AAEB-345AD185356B}" type="parTrans" cxnId="{6AF4B9C5-B6D6-49BA-ABC1-AD74CBF677E4}">
      <dgm:prSet/>
      <dgm:spPr/>
      <dgm:t>
        <a:bodyPr/>
        <a:lstStyle/>
        <a:p>
          <a:endParaRPr lang="en-US"/>
        </a:p>
      </dgm:t>
    </dgm:pt>
    <dgm:pt modelId="{4685A969-4641-458B-B7BE-85538216DB07}" type="sibTrans" cxnId="{6AF4B9C5-B6D6-49BA-ABC1-AD74CBF677E4}">
      <dgm:prSet/>
      <dgm:spPr/>
      <dgm:t>
        <a:bodyPr/>
        <a:lstStyle/>
        <a:p>
          <a:endParaRPr lang="en-US"/>
        </a:p>
      </dgm:t>
    </dgm:pt>
    <dgm:pt modelId="{E062B026-50D7-413C-8FD2-F83415AFB9BC}">
      <dgm:prSet/>
      <dgm:spPr/>
      <dgm:t>
        <a:bodyPr/>
        <a:lstStyle/>
        <a:p>
          <a:r>
            <a:rPr lang="zh-CN"/>
            <a:t>流动的技术实践</a:t>
          </a:r>
          <a:endParaRPr lang="en-US"/>
        </a:p>
      </dgm:t>
    </dgm:pt>
    <dgm:pt modelId="{C1AF66D3-4886-4C1D-B4BD-016485BCF170}" type="parTrans" cxnId="{B25EEA82-C307-4A0B-906F-C60C2A8CC0F3}">
      <dgm:prSet/>
      <dgm:spPr/>
      <dgm:t>
        <a:bodyPr/>
        <a:lstStyle/>
        <a:p>
          <a:endParaRPr lang="en-US"/>
        </a:p>
      </dgm:t>
    </dgm:pt>
    <dgm:pt modelId="{64DD9E13-F616-4252-8EAB-C82C1655819B}" type="sibTrans" cxnId="{B25EEA82-C307-4A0B-906F-C60C2A8CC0F3}">
      <dgm:prSet/>
      <dgm:spPr/>
      <dgm:t>
        <a:bodyPr/>
        <a:lstStyle/>
        <a:p>
          <a:endParaRPr lang="en-US"/>
        </a:p>
      </dgm:t>
    </dgm:pt>
    <dgm:pt modelId="{0087A1E4-6EC2-4873-A0E6-1A55F29C55CA}">
      <dgm:prSet/>
      <dgm:spPr/>
      <dgm:t>
        <a:bodyPr/>
        <a:lstStyle/>
        <a:p>
          <a:r>
            <a:rPr lang="zh-CN"/>
            <a:t>反馈的技术实践</a:t>
          </a:r>
          <a:endParaRPr lang="en-US"/>
        </a:p>
      </dgm:t>
    </dgm:pt>
    <dgm:pt modelId="{91815C98-960B-4141-8AC5-791335624452}" type="parTrans" cxnId="{2F74B432-00B6-4978-9C92-BB01E23BA225}">
      <dgm:prSet/>
      <dgm:spPr/>
      <dgm:t>
        <a:bodyPr/>
        <a:lstStyle/>
        <a:p>
          <a:endParaRPr lang="en-US"/>
        </a:p>
      </dgm:t>
    </dgm:pt>
    <dgm:pt modelId="{AF97AA68-E6C0-4B91-973A-E5977006C737}" type="sibTrans" cxnId="{2F74B432-00B6-4978-9C92-BB01E23BA225}">
      <dgm:prSet/>
      <dgm:spPr/>
      <dgm:t>
        <a:bodyPr/>
        <a:lstStyle/>
        <a:p>
          <a:endParaRPr lang="en-US"/>
        </a:p>
      </dgm:t>
    </dgm:pt>
    <dgm:pt modelId="{FBA7710A-33EF-4549-8691-A6946FF16B01}">
      <dgm:prSet/>
      <dgm:spPr/>
      <dgm:t>
        <a:bodyPr/>
        <a:lstStyle/>
        <a:p>
          <a:r>
            <a:rPr lang="zh-CN"/>
            <a:t>持续学习与实验的技术实践</a:t>
          </a:r>
          <a:endParaRPr lang="en-US"/>
        </a:p>
      </dgm:t>
    </dgm:pt>
    <dgm:pt modelId="{C6F1F456-B4F4-40C6-91B7-C0EDBADE4765}" type="parTrans" cxnId="{51750917-CD6B-4007-90EE-D1193CAD4FBB}">
      <dgm:prSet/>
      <dgm:spPr/>
      <dgm:t>
        <a:bodyPr/>
        <a:lstStyle/>
        <a:p>
          <a:endParaRPr lang="en-US"/>
        </a:p>
      </dgm:t>
    </dgm:pt>
    <dgm:pt modelId="{E562CFD4-A066-49E5-AF0E-DFCE3DD57E94}" type="sibTrans" cxnId="{51750917-CD6B-4007-90EE-D1193CAD4FBB}">
      <dgm:prSet/>
      <dgm:spPr/>
      <dgm:t>
        <a:bodyPr/>
        <a:lstStyle/>
        <a:p>
          <a:endParaRPr lang="en-US"/>
        </a:p>
      </dgm:t>
    </dgm:pt>
    <dgm:pt modelId="{F8E5223C-85D0-4EAA-8A84-2094383C5596}" type="pres">
      <dgm:prSet presAssocID="{BCB92A49-EA70-41BE-8B01-34ECB437FCBF}" presName="linear" presStyleCnt="0">
        <dgm:presLayoutVars>
          <dgm:dir/>
          <dgm:animLvl val="lvl"/>
          <dgm:resizeHandles val="exact"/>
        </dgm:presLayoutVars>
      </dgm:prSet>
      <dgm:spPr/>
    </dgm:pt>
    <dgm:pt modelId="{487BD30D-2522-4AAB-89F6-3615247E2EA1}" type="pres">
      <dgm:prSet presAssocID="{EBB35B6F-9066-48EC-BAAB-44FA00A296B8}" presName="parentLin" presStyleCnt="0"/>
      <dgm:spPr/>
    </dgm:pt>
    <dgm:pt modelId="{A0A264C9-C764-4F35-B668-5F41D2F23053}" type="pres">
      <dgm:prSet presAssocID="{EBB35B6F-9066-48EC-BAAB-44FA00A296B8}" presName="parentLeftMargin" presStyleLbl="node1" presStyleIdx="0" presStyleCnt="4"/>
      <dgm:spPr/>
    </dgm:pt>
    <dgm:pt modelId="{F56F2044-A3BA-40E9-AE05-57D0AD4A3D37}" type="pres">
      <dgm:prSet presAssocID="{EBB35B6F-9066-48EC-BAAB-44FA00A296B8}" presName="parentText" presStyleLbl="node1" presStyleIdx="0" presStyleCnt="4">
        <dgm:presLayoutVars>
          <dgm:chMax val="0"/>
          <dgm:bulletEnabled val="1"/>
        </dgm:presLayoutVars>
      </dgm:prSet>
      <dgm:spPr/>
    </dgm:pt>
    <dgm:pt modelId="{A889952A-C19C-40AF-9632-B43A1E688503}" type="pres">
      <dgm:prSet presAssocID="{EBB35B6F-9066-48EC-BAAB-44FA00A296B8}" presName="negativeSpace" presStyleCnt="0"/>
      <dgm:spPr/>
    </dgm:pt>
    <dgm:pt modelId="{D5BFE3B5-7EE4-4DB4-B14B-01151EF59019}" type="pres">
      <dgm:prSet presAssocID="{EBB35B6F-9066-48EC-BAAB-44FA00A296B8}" presName="childText" presStyleLbl="conFgAcc1" presStyleIdx="0" presStyleCnt="4">
        <dgm:presLayoutVars>
          <dgm:bulletEnabled val="1"/>
        </dgm:presLayoutVars>
      </dgm:prSet>
      <dgm:spPr/>
    </dgm:pt>
    <dgm:pt modelId="{6090D923-B6C7-4D1B-BF02-979D68CF9D55}" type="pres">
      <dgm:prSet presAssocID="{4685A969-4641-458B-B7BE-85538216DB07}" presName="spaceBetweenRectangles" presStyleCnt="0"/>
      <dgm:spPr/>
    </dgm:pt>
    <dgm:pt modelId="{B27177EE-35FC-4568-8C33-25FB4358E8EB}" type="pres">
      <dgm:prSet presAssocID="{E062B026-50D7-413C-8FD2-F83415AFB9BC}" presName="parentLin" presStyleCnt="0"/>
      <dgm:spPr/>
    </dgm:pt>
    <dgm:pt modelId="{05711A05-DEC9-405E-8401-A37C14DF840D}" type="pres">
      <dgm:prSet presAssocID="{E062B026-50D7-413C-8FD2-F83415AFB9BC}" presName="parentLeftMargin" presStyleLbl="node1" presStyleIdx="0" presStyleCnt="4"/>
      <dgm:spPr/>
    </dgm:pt>
    <dgm:pt modelId="{E58D3C55-0C11-49B9-842E-26A71CF9C84C}" type="pres">
      <dgm:prSet presAssocID="{E062B026-50D7-413C-8FD2-F83415AFB9BC}" presName="parentText" presStyleLbl="node1" presStyleIdx="1" presStyleCnt="4">
        <dgm:presLayoutVars>
          <dgm:chMax val="0"/>
          <dgm:bulletEnabled val="1"/>
        </dgm:presLayoutVars>
      </dgm:prSet>
      <dgm:spPr/>
    </dgm:pt>
    <dgm:pt modelId="{B0CDD007-9337-44F9-9487-30ABE3906A35}" type="pres">
      <dgm:prSet presAssocID="{E062B026-50D7-413C-8FD2-F83415AFB9BC}" presName="negativeSpace" presStyleCnt="0"/>
      <dgm:spPr/>
    </dgm:pt>
    <dgm:pt modelId="{DF7EE4C1-56C5-4A7F-8758-FB4A8ACE5FFC}" type="pres">
      <dgm:prSet presAssocID="{E062B026-50D7-413C-8FD2-F83415AFB9BC}" presName="childText" presStyleLbl="conFgAcc1" presStyleIdx="1" presStyleCnt="4">
        <dgm:presLayoutVars>
          <dgm:bulletEnabled val="1"/>
        </dgm:presLayoutVars>
      </dgm:prSet>
      <dgm:spPr/>
    </dgm:pt>
    <dgm:pt modelId="{7499121E-924A-4AC9-BB09-AB4EDDCF9FC0}" type="pres">
      <dgm:prSet presAssocID="{64DD9E13-F616-4252-8EAB-C82C1655819B}" presName="spaceBetweenRectangles" presStyleCnt="0"/>
      <dgm:spPr/>
    </dgm:pt>
    <dgm:pt modelId="{DC1DD2EA-95C8-4A2C-9593-12B4C4B10CC5}" type="pres">
      <dgm:prSet presAssocID="{0087A1E4-6EC2-4873-A0E6-1A55F29C55CA}" presName="parentLin" presStyleCnt="0"/>
      <dgm:spPr/>
    </dgm:pt>
    <dgm:pt modelId="{631D3CD7-E7B3-4D6C-9E04-D637621854F3}" type="pres">
      <dgm:prSet presAssocID="{0087A1E4-6EC2-4873-A0E6-1A55F29C55CA}" presName="parentLeftMargin" presStyleLbl="node1" presStyleIdx="1" presStyleCnt="4"/>
      <dgm:spPr/>
    </dgm:pt>
    <dgm:pt modelId="{22A89893-3180-48FC-A001-3A7AD887B83B}" type="pres">
      <dgm:prSet presAssocID="{0087A1E4-6EC2-4873-A0E6-1A55F29C55CA}" presName="parentText" presStyleLbl="node1" presStyleIdx="2" presStyleCnt="4">
        <dgm:presLayoutVars>
          <dgm:chMax val="0"/>
          <dgm:bulletEnabled val="1"/>
        </dgm:presLayoutVars>
      </dgm:prSet>
      <dgm:spPr/>
    </dgm:pt>
    <dgm:pt modelId="{3E400B34-1A3D-431E-908A-C4CA4264FAA7}" type="pres">
      <dgm:prSet presAssocID="{0087A1E4-6EC2-4873-A0E6-1A55F29C55CA}" presName="negativeSpace" presStyleCnt="0"/>
      <dgm:spPr/>
    </dgm:pt>
    <dgm:pt modelId="{61E07173-3663-46FC-9028-FDB6D2E6E2FC}" type="pres">
      <dgm:prSet presAssocID="{0087A1E4-6EC2-4873-A0E6-1A55F29C55CA}" presName="childText" presStyleLbl="conFgAcc1" presStyleIdx="2" presStyleCnt="4">
        <dgm:presLayoutVars>
          <dgm:bulletEnabled val="1"/>
        </dgm:presLayoutVars>
      </dgm:prSet>
      <dgm:spPr/>
    </dgm:pt>
    <dgm:pt modelId="{43757539-D56D-45D5-BAAB-1F356C878561}" type="pres">
      <dgm:prSet presAssocID="{AF97AA68-E6C0-4B91-973A-E5977006C737}" presName="spaceBetweenRectangles" presStyleCnt="0"/>
      <dgm:spPr/>
    </dgm:pt>
    <dgm:pt modelId="{1450F55F-DEAC-4010-AAE9-25FF02DC94D9}" type="pres">
      <dgm:prSet presAssocID="{FBA7710A-33EF-4549-8691-A6946FF16B01}" presName="parentLin" presStyleCnt="0"/>
      <dgm:spPr/>
    </dgm:pt>
    <dgm:pt modelId="{F1768E90-DAA2-49FC-9010-17395E46D19B}" type="pres">
      <dgm:prSet presAssocID="{FBA7710A-33EF-4549-8691-A6946FF16B01}" presName="parentLeftMargin" presStyleLbl="node1" presStyleIdx="2" presStyleCnt="4"/>
      <dgm:spPr/>
    </dgm:pt>
    <dgm:pt modelId="{A0EB51B1-302E-4E97-9026-174A9E6D7322}" type="pres">
      <dgm:prSet presAssocID="{FBA7710A-33EF-4549-8691-A6946FF16B01}" presName="parentText" presStyleLbl="node1" presStyleIdx="3" presStyleCnt="4">
        <dgm:presLayoutVars>
          <dgm:chMax val="0"/>
          <dgm:bulletEnabled val="1"/>
        </dgm:presLayoutVars>
      </dgm:prSet>
      <dgm:spPr/>
    </dgm:pt>
    <dgm:pt modelId="{88E5A480-4205-4D1C-9B40-72C8EA8061B1}" type="pres">
      <dgm:prSet presAssocID="{FBA7710A-33EF-4549-8691-A6946FF16B01}" presName="negativeSpace" presStyleCnt="0"/>
      <dgm:spPr/>
    </dgm:pt>
    <dgm:pt modelId="{690E139A-8948-4EFE-B1B2-3F4B5E7D404B}" type="pres">
      <dgm:prSet presAssocID="{FBA7710A-33EF-4549-8691-A6946FF16B01}" presName="childText" presStyleLbl="conFgAcc1" presStyleIdx="3" presStyleCnt="4">
        <dgm:presLayoutVars>
          <dgm:bulletEnabled val="1"/>
        </dgm:presLayoutVars>
      </dgm:prSet>
      <dgm:spPr/>
    </dgm:pt>
  </dgm:ptLst>
  <dgm:cxnLst>
    <dgm:cxn modelId="{51750917-CD6B-4007-90EE-D1193CAD4FBB}" srcId="{BCB92A49-EA70-41BE-8B01-34ECB437FCBF}" destId="{FBA7710A-33EF-4549-8691-A6946FF16B01}" srcOrd="3" destOrd="0" parTransId="{C6F1F456-B4F4-40C6-91B7-C0EDBADE4765}" sibTransId="{E562CFD4-A066-49E5-AF0E-DFCE3DD57E94}"/>
    <dgm:cxn modelId="{B4886A2A-EC1A-4C54-B96E-0432A65EFA57}" type="presOf" srcId="{0087A1E4-6EC2-4873-A0E6-1A55F29C55CA}" destId="{631D3CD7-E7B3-4D6C-9E04-D637621854F3}" srcOrd="0" destOrd="0" presId="urn:microsoft.com/office/officeart/2005/8/layout/list1"/>
    <dgm:cxn modelId="{2F74B432-00B6-4978-9C92-BB01E23BA225}" srcId="{BCB92A49-EA70-41BE-8B01-34ECB437FCBF}" destId="{0087A1E4-6EC2-4873-A0E6-1A55F29C55CA}" srcOrd="2" destOrd="0" parTransId="{91815C98-960B-4141-8AC5-791335624452}" sibTransId="{AF97AA68-E6C0-4B91-973A-E5977006C737}"/>
    <dgm:cxn modelId="{5D956436-A6EB-4307-8372-13BA1657E254}" type="presOf" srcId="{FBA7710A-33EF-4549-8691-A6946FF16B01}" destId="{F1768E90-DAA2-49FC-9010-17395E46D19B}" srcOrd="0" destOrd="0" presId="urn:microsoft.com/office/officeart/2005/8/layout/list1"/>
    <dgm:cxn modelId="{06B4E84D-44A9-49AD-AF0E-9BD5D6F05EF7}" type="presOf" srcId="{EBB35B6F-9066-48EC-BAAB-44FA00A296B8}" destId="{F56F2044-A3BA-40E9-AE05-57D0AD4A3D37}" srcOrd="1" destOrd="0" presId="urn:microsoft.com/office/officeart/2005/8/layout/list1"/>
    <dgm:cxn modelId="{B25EEA82-C307-4A0B-906F-C60C2A8CC0F3}" srcId="{BCB92A49-EA70-41BE-8B01-34ECB437FCBF}" destId="{E062B026-50D7-413C-8FD2-F83415AFB9BC}" srcOrd="1" destOrd="0" parTransId="{C1AF66D3-4886-4C1D-B4BD-016485BCF170}" sibTransId="{64DD9E13-F616-4252-8EAB-C82C1655819B}"/>
    <dgm:cxn modelId="{A64B5295-FE39-4DD3-974C-DE184F174146}" type="presOf" srcId="{E062B026-50D7-413C-8FD2-F83415AFB9BC}" destId="{E58D3C55-0C11-49B9-842E-26A71CF9C84C}" srcOrd="1" destOrd="0" presId="urn:microsoft.com/office/officeart/2005/8/layout/list1"/>
    <dgm:cxn modelId="{407D8EAF-3EC7-45FD-A5A3-109FE7660B52}" type="presOf" srcId="{FBA7710A-33EF-4549-8691-A6946FF16B01}" destId="{A0EB51B1-302E-4E97-9026-174A9E6D7322}" srcOrd="1" destOrd="0" presId="urn:microsoft.com/office/officeart/2005/8/layout/list1"/>
    <dgm:cxn modelId="{6AF4B9C5-B6D6-49BA-ABC1-AD74CBF677E4}" srcId="{BCB92A49-EA70-41BE-8B01-34ECB437FCBF}" destId="{EBB35B6F-9066-48EC-BAAB-44FA00A296B8}" srcOrd="0" destOrd="0" parTransId="{CD383D47-FD2C-4162-AAEB-345AD185356B}" sibTransId="{4685A969-4641-458B-B7BE-85538216DB07}"/>
    <dgm:cxn modelId="{C68C52C8-4BB9-424D-9B75-8F9702973108}" type="presOf" srcId="{BCB92A49-EA70-41BE-8B01-34ECB437FCBF}" destId="{F8E5223C-85D0-4EAA-8A84-2094383C5596}" srcOrd="0" destOrd="0" presId="urn:microsoft.com/office/officeart/2005/8/layout/list1"/>
    <dgm:cxn modelId="{C2952DD6-6C1C-45A9-9C3A-385DDCC1543E}" type="presOf" srcId="{EBB35B6F-9066-48EC-BAAB-44FA00A296B8}" destId="{A0A264C9-C764-4F35-B668-5F41D2F23053}" srcOrd="0" destOrd="0" presId="urn:microsoft.com/office/officeart/2005/8/layout/list1"/>
    <dgm:cxn modelId="{1FB2A0E4-EC28-4A99-BAE1-6C5A7DBF6E92}" type="presOf" srcId="{E062B026-50D7-413C-8FD2-F83415AFB9BC}" destId="{05711A05-DEC9-405E-8401-A37C14DF840D}" srcOrd="0" destOrd="0" presId="urn:microsoft.com/office/officeart/2005/8/layout/list1"/>
    <dgm:cxn modelId="{874AF8F2-B8D3-40A5-A7DC-7397A1006934}" type="presOf" srcId="{0087A1E4-6EC2-4873-A0E6-1A55F29C55CA}" destId="{22A89893-3180-48FC-A001-3A7AD887B83B}" srcOrd="1" destOrd="0" presId="urn:microsoft.com/office/officeart/2005/8/layout/list1"/>
    <dgm:cxn modelId="{28FF7B9E-0102-4F01-8686-2AD03DB608F4}" type="presParOf" srcId="{F8E5223C-85D0-4EAA-8A84-2094383C5596}" destId="{487BD30D-2522-4AAB-89F6-3615247E2EA1}" srcOrd="0" destOrd="0" presId="urn:microsoft.com/office/officeart/2005/8/layout/list1"/>
    <dgm:cxn modelId="{9C090A34-0F61-40E4-8F35-D063C051095B}" type="presParOf" srcId="{487BD30D-2522-4AAB-89F6-3615247E2EA1}" destId="{A0A264C9-C764-4F35-B668-5F41D2F23053}" srcOrd="0" destOrd="0" presId="urn:microsoft.com/office/officeart/2005/8/layout/list1"/>
    <dgm:cxn modelId="{4FB9BA2F-AFA2-4A09-8C4C-04BB7F57D1C0}" type="presParOf" srcId="{487BD30D-2522-4AAB-89F6-3615247E2EA1}" destId="{F56F2044-A3BA-40E9-AE05-57D0AD4A3D37}" srcOrd="1" destOrd="0" presId="urn:microsoft.com/office/officeart/2005/8/layout/list1"/>
    <dgm:cxn modelId="{E92B49A3-4543-4781-8062-ECF5AF412EE0}" type="presParOf" srcId="{F8E5223C-85D0-4EAA-8A84-2094383C5596}" destId="{A889952A-C19C-40AF-9632-B43A1E688503}" srcOrd="1" destOrd="0" presId="urn:microsoft.com/office/officeart/2005/8/layout/list1"/>
    <dgm:cxn modelId="{50A7DE45-C0FE-421F-AC98-11131C3D0728}" type="presParOf" srcId="{F8E5223C-85D0-4EAA-8A84-2094383C5596}" destId="{D5BFE3B5-7EE4-4DB4-B14B-01151EF59019}" srcOrd="2" destOrd="0" presId="urn:microsoft.com/office/officeart/2005/8/layout/list1"/>
    <dgm:cxn modelId="{9F180A8F-F009-4394-9E17-9FBA03ED5EC9}" type="presParOf" srcId="{F8E5223C-85D0-4EAA-8A84-2094383C5596}" destId="{6090D923-B6C7-4D1B-BF02-979D68CF9D55}" srcOrd="3" destOrd="0" presId="urn:microsoft.com/office/officeart/2005/8/layout/list1"/>
    <dgm:cxn modelId="{EFF2AE1E-D658-4622-8414-DE6C133A7367}" type="presParOf" srcId="{F8E5223C-85D0-4EAA-8A84-2094383C5596}" destId="{B27177EE-35FC-4568-8C33-25FB4358E8EB}" srcOrd="4" destOrd="0" presId="urn:microsoft.com/office/officeart/2005/8/layout/list1"/>
    <dgm:cxn modelId="{DE0463F9-F00D-4670-A98D-48E627931FB3}" type="presParOf" srcId="{B27177EE-35FC-4568-8C33-25FB4358E8EB}" destId="{05711A05-DEC9-405E-8401-A37C14DF840D}" srcOrd="0" destOrd="0" presId="urn:microsoft.com/office/officeart/2005/8/layout/list1"/>
    <dgm:cxn modelId="{62A4C230-89A2-43A3-AF17-61374206136E}" type="presParOf" srcId="{B27177EE-35FC-4568-8C33-25FB4358E8EB}" destId="{E58D3C55-0C11-49B9-842E-26A71CF9C84C}" srcOrd="1" destOrd="0" presId="urn:microsoft.com/office/officeart/2005/8/layout/list1"/>
    <dgm:cxn modelId="{E27E2957-0270-476F-BC45-F32427638A41}" type="presParOf" srcId="{F8E5223C-85D0-4EAA-8A84-2094383C5596}" destId="{B0CDD007-9337-44F9-9487-30ABE3906A35}" srcOrd="5" destOrd="0" presId="urn:microsoft.com/office/officeart/2005/8/layout/list1"/>
    <dgm:cxn modelId="{18C2B93A-E704-4BDB-8873-16839CA07275}" type="presParOf" srcId="{F8E5223C-85D0-4EAA-8A84-2094383C5596}" destId="{DF7EE4C1-56C5-4A7F-8758-FB4A8ACE5FFC}" srcOrd="6" destOrd="0" presId="urn:microsoft.com/office/officeart/2005/8/layout/list1"/>
    <dgm:cxn modelId="{9995FD47-EECE-452D-9868-B6EC800FEA3F}" type="presParOf" srcId="{F8E5223C-85D0-4EAA-8A84-2094383C5596}" destId="{7499121E-924A-4AC9-BB09-AB4EDDCF9FC0}" srcOrd="7" destOrd="0" presId="urn:microsoft.com/office/officeart/2005/8/layout/list1"/>
    <dgm:cxn modelId="{836F102D-D9F0-483D-BC45-EE3BF02755A8}" type="presParOf" srcId="{F8E5223C-85D0-4EAA-8A84-2094383C5596}" destId="{DC1DD2EA-95C8-4A2C-9593-12B4C4B10CC5}" srcOrd="8" destOrd="0" presId="urn:microsoft.com/office/officeart/2005/8/layout/list1"/>
    <dgm:cxn modelId="{0B899CC5-7024-4B1B-A99B-EFE5E229E77C}" type="presParOf" srcId="{DC1DD2EA-95C8-4A2C-9593-12B4C4B10CC5}" destId="{631D3CD7-E7B3-4D6C-9E04-D637621854F3}" srcOrd="0" destOrd="0" presId="urn:microsoft.com/office/officeart/2005/8/layout/list1"/>
    <dgm:cxn modelId="{EBEEB3A8-7F40-4394-839D-7BD4BAEDEED1}" type="presParOf" srcId="{DC1DD2EA-95C8-4A2C-9593-12B4C4B10CC5}" destId="{22A89893-3180-48FC-A001-3A7AD887B83B}" srcOrd="1" destOrd="0" presId="urn:microsoft.com/office/officeart/2005/8/layout/list1"/>
    <dgm:cxn modelId="{EE1133C2-E2F8-41A5-87A3-8D27142396D9}" type="presParOf" srcId="{F8E5223C-85D0-4EAA-8A84-2094383C5596}" destId="{3E400B34-1A3D-431E-908A-C4CA4264FAA7}" srcOrd="9" destOrd="0" presId="urn:microsoft.com/office/officeart/2005/8/layout/list1"/>
    <dgm:cxn modelId="{22C7A567-27E9-4FD9-AD65-B2506E073D52}" type="presParOf" srcId="{F8E5223C-85D0-4EAA-8A84-2094383C5596}" destId="{61E07173-3663-46FC-9028-FDB6D2E6E2FC}" srcOrd="10" destOrd="0" presId="urn:microsoft.com/office/officeart/2005/8/layout/list1"/>
    <dgm:cxn modelId="{77FB2852-8FED-457B-B3BA-7F43A7EEF7C0}" type="presParOf" srcId="{F8E5223C-85D0-4EAA-8A84-2094383C5596}" destId="{43757539-D56D-45D5-BAAB-1F356C878561}" srcOrd="11" destOrd="0" presId="urn:microsoft.com/office/officeart/2005/8/layout/list1"/>
    <dgm:cxn modelId="{838F1E4D-E2DF-4005-B670-7B12DC114BC3}" type="presParOf" srcId="{F8E5223C-85D0-4EAA-8A84-2094383C5596}" destId="{1450F55F-DEAC-4010-AAE9-25FF02DC94D9}" srcOrd="12" destOrd="0" presId="urn:microsoft.com/office/officeart/2005/8/layout/list1"/>
    <dgm:cxn modelId="{C6BC5CB6-07AB-4752-BB05-9EC6FDA3D834}" type="presParOf" srcId="{1450F55F-DEAC-4010-AAE9-25FF02DC94D9}" destId="{F1768E90-DAA2-49FC-9010-17395E46D19B}" srcOrd="0" destOrd="0" presId="urn:microsoft.com/office/officeart/2005/8/layout/list1"/>
    <dgm:cxn modelId="{4178ACC7-86A9-42C3-8006-DFD7759BFB09}" type="presParOf" srcId="{1450F55F-DEAC-4010-AAE9-25FF02DC94D9}" destId="{A0EB51B1-302E-4E97-9026-174A9E6D7322}" srcOrd="1" destOrd="0" presId="urn:microsoft.com/office/officeart/2005/8/layout/list1"/>
    <dgm:cxn modelId="{C346DCF4-F34D-4CEB-84ED-5F0E61DA4BD0}" type="presParOf" srcId="{F8E5223C-85D0-4EAA-8A84-2094383C5596}" destId="{88E5A480-4205-4D1C-9B40-72C8EA8061B1}" srcOrd="13" destOrd="0" presId="urn:microsoft.com/office/officeart/2005/8/layout/list1"/>
    <dgm:cxn modelId="{3D3473BA-3F37-445D-BDCC-5DDB336F0FEA}" type="presParOf" srcId="{F8E5223C-85D0-4EAA-8A84-2094383C5596}" destId="{690E139A-8948-4EFE-B1B2-3F4B5E7D404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389394A-0311-4DEB-B853-4FD03B459DC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23C3774-BB88-413A-8504-CCB89EFF83C1}">
      <dgm:prSet/>
      <dgm:spPr/>
      <dgm:t>
        <a:bodyPr/>
        <a:lstStyle/>
        <a:p>
          <a:r>
            <a:rPr lang="zh-CN"/>
            <a:t>利用康威定律设计团队结构</a:t>
          </a:r>
          <a:endParaRPr lang="en-US"/>
        </a:p>
      </dgm:t>
    </dgm:pt>
    <dgm:pt modelId="{6E597790-756C-4EB8-BB9C-6DFC01188237}" type="parTrans" cxnId="{5B93574D-263D-46DD-B509-362B5351C38C}">
      <dgm:prSet/>
      <dgm:spPr/>
      <dgm:t>
        <a:bodyPr/>
        <a:lstStyle/>
        <a:p>
          <a:endParaRPr lang="en-US"/>
        </a:p>
      </dgm:t>
    </dgm:pt>
    <dgm:pt modelId="{B0C844FC-A0CE-40E4-ABE6-D9135A993F06}" type="sibTrans" cxnId="{5B93574D-263D-46DD-B509-362B5351C38C}">
      <dgm:prSet/>
      <dgm:spPr/>
      <dgm:t>
        <a:bodyPr/>
        <a:lstStyle/>
        <a:p>
          <a:endParaRPr lang="en-US"/>
        </a:p>
      </dgm:t>
    </dgm:pt>
    <dgm:pt modelId="{47EF7C3A-7F37-438B-A7C3-9F865B154C6F}">
      <dgm:prSet/>
      <dgm:spPr/>
      <dgm:t>
        <a:bodyPr/>
        <a:lstStyle/>
        <a:p>
          <a:r>
            <a:rPr lang="zh-CN"/>
            <a:t>过度职能导向（成本优化）的危害</a:t>
          </a:r>
          <a:endParaRPr lang="en-US"/>
        </a:p>
      </dgm:t>
    </dgm:pt>
    <dgm:pt modelId="{31760184-6779-40F1-8F8D-E1CBCFB55E93}" type="parTrans" cxnId="{3BEC5088-6441-404C-B41F-16B13D05A7A5}">
      <dgm:prSet/>
      <dgm:spPr/>
      <dgm:t>
        <a:bodyPr/>
        <a:lstStyle/>
        <a:p>
          <a:endParaRPr lang="en-US"/>
        </a:p>
      </dgm:t>
    </dgm:pt>
    <dgm:pt modelId="{9B759A34-9EEB-4E6D-974E-72C95B79B1D0}" type="sibTrans" cxnId="{3BEC5088-6441-404C-B41F-16B13D05A7A5}">
      <dgm:prSet/>
      <dgm:spPr/>
      <dgm:t>
        <a:bodyPr/>
        <a:lstStyle/>
        <a:p>
          <a:endParaRPr lang="en-US"/>
        </a:p>
      </dgm:t>
    </dgm:pt>
    <dgm:pt modelId="{D7B31733-10A3-4E1E-8CE8-E7C61F1E4462}">
      <dgm:prSet/>
      <dgm:spPr/>
      <dgm:t>
        <a:bodyPr/>
        <a:lstStyle/>
        <a:p>
          <a:r>
            <a:rPr lang="zh-CN"/>
            <a:t>执行工作的人通常不理解自己的工作与价值流目标的关系（“我之所以要配置这台服务器，是因为别人要我这么做”）。</a:t>
          </a:r>
          <a:endParaRPr lang="en-US"/>
        </a:p>
      </dgm:t>
    </dgm:pt>
    <dgm:pt modelId="{DF5D9ABD-1275-4B08-9952-D6301A78BD57}" type="parTrans" cxnId="{4FA8F5C4-F8A2-4AB8-8CD9-19254C39568F}">
      <dgm:prSet/>
      <dgm:spPr/>
      <dgm:t>
        <a:bodyPr/>
        <a:lstStyle/>
        <a:p>
          <a:endParaRPr lang="en-US"/>
        </a:p>
      </dgm:t>
    </dgm:pt>
    <dgm:pt modelId="{6FF25F41-EFBD-4201-9D60-96FCC6223662}" type="sibTrans" cxnId="{4FA8F5C4-F8A2-4AB8-8CD9-19254C39568F}">
      <dgm:prSet/>
      <dgm:spPr/>
      <dgm:t>
        <a:bodyPr/>
        <a:lstStyle/>
        <a:p>
          <a:endParaRPr lang="en-US"/>
        </a:p>
      </dgm:t>
    </dgm:pt>
    <dgm:pt modelId="{F9E416C9-BEF7-4FDC-A105-F08E660404F9}">
      <dgm:prSet/>
      <dgm:spPr/>
      <dgm:t>
        <a:bodyPr/>
        <a:lstStyle/>
        <a:p>
          <a:r>
            <a:rPr lang="zh-CN"/>
            <a:t>如果运维部门的每个职能团队都要同时服务于多个价值流（即多个开发团队），那么问题更是雪上加霜，因为所有团队的时间都很宝贵。</a:t>
          </a:r>
          <a:endParaRPr lang="en-US"/>
        </a:p>
      </dgm:t>
    </dgm:pt>
    <dgm:pt modelId="{0ED4F852-0D2E-418D-AB87-FF4DAF516FAE}" type="parTrans" cxnId="{9BCC6751-76E6-46C2-BBAC-6712F539178B}">
      <dgm:prSet/>
      <dgm:spPr/>
      <dgm:t>
        <a:bodyPr/>
        <a:lstStyle/>
        <a:p>
          <a:endParaRPr lang="en-US"/>
        </a:p>
      </dgm:t>
    </dgm:pt>
    <dgm:pt modelId="{23EBFF34-1BC5-458B-9489-197C0D22E53C}" type="sibTrans" cxnId="{9BCC6751-76E6-46C2-BBAC-6712F539178B}">
      <dgm:prSet/>
      <dgm:spPr/>
      <dgm:t>
        <a:bodyPr/>
        <a:lstStyle/>
        <a:p>
          <a:endParaRPr lang="en-US"/>
        </a:p>
      </dgm:t>
    </dgm:pt>
    <dgm:pt modelId="{27732531-4824-4D75-8262-FEBF2346D284}">
      <dgm:prSet/>
      <dgm:spPr/>
      <dgm:t>
        <a:bodyPr/>
        <a:lstStyle/>
        <a:p>
          <a:r>
            <a:rPr lang="zh-CN"/>
            <a:t>组建以市场为导向的团队</a:t>
          </a:r>
          <a:endParaRPr lang="en-US"/>
        </a:p>
      </dgm:t>
    </dgm:pt>
    <dgm:pt modelId="{8F116DBE-91AA-4A6F-97F1-1E9D99B113AA}" type="parTrans" cxnId="{88F11403-4B7A-4AA5-95F0-7577B17DEF73}">
      <dgm:prSet/>
      <dgm:spPr/>
      <dgm:t>
        <a:bodyPr/>
        <a:lstStyle/>
        <a:p>
          <a:endParaRPr lang="en-US"/>
        </a:p>
      </dgm:t>
    </dgm:pt>
    <dgm:pt modelId="{6C09D233-8ABB-4EAD-8695-A1442C6AF298}" type="sibTrans" cxnId="{88F11403-4B7A-4AA5-95F0-7577B17DEF73}">
      <dgm:prSet/>
      <dgm:spPr/>
      <dgm:t>
        <a:bodyPr/>
        <a:lstStyle/>
        <a:p>
          <a:endParaRPr lang="en-US"/>
        </a:p>
      </dgm:t>
    </dgm:pt>
    <dgm:pt modelId="{05432B16-F8E1-4B33-955B-C4BAE33D8784}">
      <dgm:prSet/>
      <dgm:spPr/>
      <dgm:t>
        <a:bodyPr/>
        <a:lstStyle/>
        <a:p>
          <a:r>
            <a:rPr lang="zh-CN"/>
            <a:t>将工程师及其专业技能（例如运维、</a:t>
          </a:r>
          <a:r>
            <a:rPr lang="en-US"/>
            <a:t>QA</a:t>
          </a:r>
          <a:r>
            <a:rPr lang="zh-CN"/>
            <a:t>和信息安全）嵌入每个服务团队，或者向团队提供自助服务平台，其功能包括配置类生产环境、执行自动化测试或进行部署。</a:t>
          </a:r>
          <a:endParaRPr lang="en-US"/>
        </a:p>
      </dgm:t>
    </dgm:pt>
    <dgm:pt modelId="{DFA76F65-0D47-4693-B06D-D01B5420582D}" type="parTrans" cxnId="{6BF2C916-FEF2-42A1-B6E6-BD94C9C89BC3}">
      <dgm:prSet/>
      <dgm:spPr/>
      <dgm:t>
        <a:bodyPr/>
        <a:lstStyle/>
        <a:p>
          <a:endParaRPr lang="en-US"/>
        </a:p>
      </dgm:t>
    </dgm:pt>
    <dgm:pt modelId="{F1CCA6CB-72D2-45B4-ADFB-CA2047A17DFF}" type="sibTrans" cxnId="{6BF2C916-FEF2-42A1-B6E6-BD94C9C89BC3}">
      <dgm:prSet/>
      <dgm:spPr/>
      <dgm:t>
        <a:bodyPr/>
        <a:lstStyle/>
        <a:p>
          <a:endParaRPr lang="en-US"/>
        </a:p>
      </dgm:t>
    </dgm:pt>
    <dgm:pt modelId="{15EFAE16-68D7-4631-B02C-088F43836EA5}">
      <dgm:prSet/>
      <dgm:spPr/>
      <dgm:t>
        <a:bodyPr/>
        <a:lstStyle/>
        <a:p>
          <a:r>
            <a:rPr lang="zh-CN"/>
            <a:t>这使每个服务团队能够独立地向客户交付价值，而不必提交工单给</a:t>
          </a:r>
          <a:r>
            <a:rPr lang="en-US"/>
            <a:t>IT</a:t>
          </a:r>
          <a:r>
            <a:rPr lang="zh-CN"/>
            <a:t>运维、</a:t>
          </a:r>
          <a:r>
            <a:rPr lang="en-US"/>
            <a:t>QA</a:t>
          </a:r>
          <a:r>
            <a:rPr lang="zh-CN"/>
            <a:t>或信息安全等其他部门。</a:t>
          </a:r>
          <a:endParaRPr lang="en-US"/>
        </a:p>
      </dgm:t>
    </dgm:pt>
    <dgm:pt modelId="{14F1E841-40CD-4A91-B25C-FAC42D8CDCD4}" type="parTrans" cxnId="{B106B29B-DFE1-44F1-BB79-0033DD004AF0}">
      <dgm:prSet/>
      <dgm:spPr/>
      <dgm:t>
        <a:bodyPr/>
        <a:lstStyle/>
        <a:p>
          <a:endParaRPr lang="en-US"/>
        </a:p>
      </dgm:t>
    </dgm:pt>
    <dgm:pt modelId="{9D8845C8-7A15-4B17-AB8B-8066BC5CB5EA}" type="sibTrans" cxnId="{B106B29B-DFE1-44F1-BB79-0033DD004AF0}">
      <dgm:prSet/>
      <dgm:spPr/>
      <dgm:t>
        <a:bodyPr/>
        <a:lstStyle/>
        <a:p>
          <a:endParaRPr lang="en-US"/>
        </a:p>
      </dgm:t>
    </dgm:pt>
    <dgm:pt modelId="{B4CC9F8A-27F7-4149-9540-B451403CDB6F}">
      <dgm:prSet/>
      <dgm:spPr/>
      <dgm:t>
        <a:bodyPr/>
        <a:lstStyle/>
        <a:p>
          <a:r>
            <a:rPr lang="zh-CN"/>
            <a:t>使职能导向有效</a:t>
          </a:r>
          <a:endParaRPr lang="en-US"/>
        </a:p>
      </dgm:t>
    </dgm:pt>
    <dgm:pt modelId="{5ACDF673-DC5C-468D-8730-60ED51DA4026}" type="parTrans" cxnId="{95A7662B-C355-471F-84FC-BB65E36194AA}">
      <dgm:prSet/>
      <dgm:spPr/>
      <dgm:t>
        <a:bodyPr/>
        <a:lstStyle/>
        <a:p>
          <a:endParaRPr lang="en-US"/>
        </a:p>
      </dgm:t>
    </dgm:pt>
    <dgm:pt modelId="{B47E779D-8003-42D7-97C7-853301032377}" type="sibTrans" cxnId="{95A7662B-C355-471F-84FC-BB65E36194AA}">
      <dgm:prSet/>
      <dgm:spPr/>
      <dgm:t>
        <a:bodyPr/>
        <a:lstStyle/>
        <a:p>
          <a:endParaRPr lang="en-US"/>
        </a:p>
      </dgm:t>
    </dgm:pt>
    <dgm:pt modelId="{E2E847BE-D12A-4718-AA5F-88D2CDFDD91B}">
      <dgm:prSet/>
      <dgm:spPr/>
      <dgm:t>
        <a:bodyPr/>
        <a:lstStyle/>
        <a:p>
          <a:r>
            <a:rPr lang="zh-CN" altLang="en-US"/>
            <a:t>高度信任的文化</a:t>
          </a:r>
          <a:endParaRPr lang="en-US"/>
        </a:p>
      </dgm:t>
    </dgm:pt>
    <dgm:pt modelId="{F6EFB148-F8AC-4BA7-BB1A-B3D3A53CEED7}" type="parTrans" cxnId="{935274B0-A91C-4C39-A57F-B5605CFECC90}">
      <dgm:prSet/>
      <dgm:spPr/>
      <dgm:t>
        <a:bodyPr/>
        <a:lstStyle/>
        <a:p>
          <a:endParaRPr lang="zh-CN" altLang="en-US"/>
        </a:p>
      </dgm:t>
    </dgm:pt>
    <dgm:pt modelId="{4D42A539-E741-4D77-8A02-536EFA7FA59B}" type="sibTrans" cxnId="{935274B0-A91C-4C39-A57F-B5605CFECC90}">
      <dgm:prSet/>
      <dgm:spPr/>
      <dgm:t>
        <a:bodyPr/>
        <a:lstStyle/>
        <a:p>
          <a:endParaRPr lang="zh-CN" altLang="en-US"/>
        </a:p>
      </dgm:t>
    </dgm:pt>
    <dgm:pt modelId="{5D8D307A-94DF-46AB-BCE6-F6520904E13A}">
      <dgm:prSet/>
      <dgm:spPr/>
      <dgm:t>
        <a:bodyPr/>
        <a:lstStyle/>
        <a:p>
          <a:r>
            <a:rPr lang="zh-CN" altLang="en-US"/>
            <a:t>快速响应</a:t>
          </a:r>
          <a:endParaRPr lang="en-US"/>
        </a:p>
      </dgm:t>
    </dgm:pt>
    <dgm:pt modelId="{AB36A970-1AED-45B8-9C2C-CF347F9BB7F9}" type="parTrans" cxnId="{15F83962-9F93-4C2C-A0B4-2EB4A14150E0}">
      <dgm:prSet/>
      <dgm:spPr/>
      <dgm:t>
        <a:bodyPr/>
        <a:lstStyle/>
        <a:p>
          <a:endParaRPr lang="zh-CN" altLang="en-US"/>
        </a:p>
      </dgm:t>
    </dgm:pt>
    <dgm:pt modelId="{EA3E20F4-154D-4392-A642-9FB023B2FD49}" type="sibTrans" cxnId="{15F83962-9F93-4C2C-A0B4-2EB4A14150E0}">
      <dgm:prSet/>
      <dgm:spPr/>
      <dgm:t>
        <a:bodyPr/>
        <a:lstStyle/>
        <a:p>
          <a:endParaRPr lang="zh-CN" altLang="en-US"/>
        </a:p>
      </dgm:t>
    </dgm:pt>
    <dgm:pt modelId="{D76EEB9A-41A5-4E76-AE3A-72A818B0B736}">
      <dgm:prSet/>
      <dgm:spPr/>
      <dgm:t>
        <a:bodyPr/>
        <a:lstStyle/>
        <a:p>
          <a:r>
            <a:rPr lang="zh-CN" altLang="en-US"/>
            <a:t>康威定律：软件的架构和软件团队的结构是一致的。</a:t>
          </a:r>
          <a:endParaRPr lang="en-US"/>
        </a:p>
      </dgm:t>
    </dgm:pt>
    <dgm:pt modelId="{41F87401-2553-4466-9230-8ABECF2C8439}" type="parTrans" cxnId="{3057EA73-F351-49C2-9148-FF25DBF4667B}">
      <dgm:prSet/>
      <dgm:spPr/>
      <dgm:t>
        <a:bodyPr/>
        <a:lstStyle/>
        <a:p>
          <a:endParaRPr lang="zh-CN" altLang="en-US"/>
        </a:p>
      </dgm:t>
    </dgm:pt>
    <dgm:pt modelId="{6314831B-E0C4-4FFA-85C6-1767D7AE6F6D}" type="sibTrans" cxnId="{3057EA73-F351-49C2-9148-FF25DBF4667B}">
      <dgm:prSet/>
      <dgm:spPr/>
      <dgm:t>
        <a:bodyPr/>
        <a:lstStyle/>
        <a:p>
          <a:endParaRPr lang="zh-CN" altLang="en-US"/>
        </a:p>
      </dgm:t>
    </dgm:pt>
    <dgm:pt modelId="{433ADCC7-FE40-48D4-9963-61B15D7DBAF6}">
      <dgm:prSet/>
      <dgm:spPr/>
      <dgm:t>
        <a:bodyPr/>
        <a:lstStyle/>
        <a:p>
          <a:r>
            <a:rPr lang="zh-CN" altLang="en-US"/>
            <a:t>软件的架构应该保证小团队能够独立运作，彼此充分解耦，从而避免过多不必要的沟通和协调。</a:t>
          </a:r>
          <a:endParaRPr lang="en-US"/>
        </a:p>
      </dgm:t>
    </dgm:pt>
    <dgm:pt modelId="{775DBA38-0C9B-40BD-B7CE-AEBF7017CB2C}" type="parTrans" cxnId="{B5A7BAAA-45F2-4ED7-9792-8A9E559D24FD}">
      <dgm:prSet/>
      <dgm:spPr/>
      <dgm:t>
        <a:bodyPr/>
        <a:lstStyle/>
        <a:p>
          <a:endParaRPr lang="zh-CN" altLang="en-US"/>
        </a:p>
      </dgm:t>
    </dgm:pt>
    <dgm:pt modelId="{761C768B-3D44-4AE2-B42D-02205E2824C3}" type="sibTrans" cxnId="{B5A7BAAA-45F2-4ED7-9792-8A9E559D24FD}">
      <dgm:prSet/>
      <dgm:spPr/>
      <dgm:t>
        <a:bodyPr/>
        <a:lstStyle/>
        <a:p>
          <a:endParaRPr lang="zh-CN" altLang="en-US"/>
        </a:p>
      </dgm:t>
    </dgm:pt>
    <dgm:pt modelId="{7484388B-B872-434F-B0E0-5EC715440799}" type="pres">
      <dgm:prSet presAssocID="{8389394A-0311-4DEB-B853-4FD03B459DC9}" presName="linear" presStyleCnt="0">
        <dgm:presLayoutVars>
          <dgm:animLvl val="lvl"/>
          <dgm:resizeHandles val="exact"/>
        </dgm:presLayoutVars>
      </dgm:prSet>
      <dgm:spPr/>
    </dgm:pt>
    <dgm:pt modelId="{0356A985-D559-4FD5-85F9-DCC62A732379}" type="pres">
      <dgm:prSet presAssocID="{D23C3774-BB88-413A-8504-CCB89EFF83C1}" presName="parentText" presStyleLbl="node1" presStyleIdx="0" presStyleCnt="4">
        <dgm:presLayoutVars>
          <dgm:chMax val="0"/>
          <dgm:bulletEnabled val="1"/>
        </dgm:presLayoutVars>
      </dgm:prSet>
      <dgm:spPr/>
    </dgm:pt>
    <dgm:pt modelId="{990B6C0A-767A-459C-AD1E-91DFE9F296FD}" type="pres">
      <dgm:prSet presAssocID="{D23C3774-BB88-413A-8504-CCB89EFF83C1}" presName="childText" presStyleLbl="revTx" presStyleIdx="0" presStyleCnt="4">
        <dgm:presLayoutVars>
          <dgm:bulletEnabled val="1"/>
        </dgm:presLayoutVars>
      </dgm:prSet>
      <dgm:spPr/>
    </dgm:pt>
    <dgm:pt modelId="{8B0566F9-49FC-492E-8F62-B4FFF77DAFAE}" type="pres">
      <dgm:prSet presAssocID="{47EF7C3A-7F37-438B-A7C3-9F865B154C6F}" presName="parentText" presStyleLbl="node1" presStyleIdx="1" presStyleCnt="4">
        <dgm:presLayoutVars>
          <dgm:chMax val="0"/>
          <dgm:bulletEnabled val="1"/>
        </dgm:presLayoutVars>
      </dgm:prSet>
      <dgm:spPr/>
    </dgm:pt>
    <dgm:pt modelId="{91ACBE0E-0447-48CF-84FE-53BB12CF4CB6}" type="pres">
      <dgm:prSet presAssocID="{47EF7C3A-7F37-438B-A7C3-9F865B154C6F}" presName="childText" presStyleLbl="revTx" presStyleIdx="1" presStyleCnt="4">
        <dgm:presLayoutVars>
          <dgm:bulletEnabled val="1"/>
        </dgm:presLayoutVars>
      </dgm:prSet>
      <dgm:spPr/>
    </dgm:pt>
    <dgm:pt modelId="{FE765734-BC86-4971-88B5-FA7E14069A3A}" type="pres">
      <dgm:prSet presAssocID="{27732531-4824-4D75-8262-FEBF2346D284}" presName="parentText" presStyleLbl="node1" presStyleIdx="2" presStyleCnt="4">
        <dgm:presLayoutVars>
          <dgm:chMax val="0"/>
          <dgm:bulletEnabled val="1"/>
        </dgm:presLayoutVars>
      </dgm:prSet>
      <dgm:spPr/>
    </dgm:pt>
    <dgm:pt modelId="{3BBF2EE7-7BE5-4BA4-8D50-E445B10D7779}" type="pres">
      <dgm:prSet presAssocID="{27732531-4824-4D75-8262-FEBF2346D284}" presName="childText" presStyleLbl="revTx" presStyleIdx="2" presStyleCnt="4">
        <dgm:presLayoutVars>
          <dgm:bulletEnabled val="1"/>
        </dgm:presLayoutVars>
      </dgm:prSet>
      <dgm:spPr/>
    </dgm:pt>
    <dgm:pt modelId="{644C6FB0-CDF7-4EC7-91C4-523A885033C3}" type="pres">
      <dgm:prSet presAssocID="{B4CC9F8A-27F7-4149-9540-B451403CDB6F}" presName="parentText" presStyleLbl="node1" presStyleIdx="3" presStyleCnt="4">
        <dgm:presLayoutVars>
          <dgm:chMax val="0"/>
          <dgm:bulletEnabled val="1"/>
        </dgm:presLayoutVars>
      </dgm:prSet>
      <dgm:spPr/>
    </dgm:pt>
    <dgm:pt modelId="{DE064A39-EDF8-40AB-B2FA-2E11832191BA}" type="pres">
      <dgm:prSet presAssocID="{B4CC9F8A-27F7-4149-9540-B451403CDB6F}" presName="childText" presStyleLbl="revTx" presStyleIdx="3" presStyleCnt="4">
        <dgm:presLayoutVars>
          <dgm:bulletEnabled val="1"/>
        </dgm:presLayoutVars>
      </dgm:prSet>
      <dgm:spPr/>
    </dgm:pt>
  </dgm:ptLst>
  <dgm:cxnLst>
    <dgm:cxn modelId="{88F11403-4B7A-4AA5-95F0-7577B17DEF73}" srcId="{8389394A-0311-4DEB-B853-4FD03B459DC9}" destId="{27732531-4824-4D75-8262-FEBF2346D284}" srcOrd="2" destOrd="0" parTransId="{8F116DBE-91AA-4A6F-97F1-1E9D99B113AA}" sibTransId="{6C09D233-8ABB-4EAD-8695-A1442C6AF298}"/>
    <dgm:cxn modelId="{6BF2C916-FEF2-42A1-B6E6-BD94C9C89BC3}" srcId="{27732531-4824-4D75-8262-FEBF2346D284}" destId="{05432B16-F8E1-4B33-955B-C4BAE33D8784}" srcOrd="0" destOrd="0" parTransId="{DFA76F65-0D47-4693-B06D-D01B5420582D}" sibTransId="{F1CCA6CB-72D2-45B4-ADFB-CA2047A17DFF}"/>
    <dgm:cxn modelId="{399F771E-D220-439E-B34A-0E207724F317}" type="presOf" srcId="{47EF7C3A-7F37-438B-A7C3-9F865B154C6F}" destId="{8B0566F9-49FC-492E-8F62-B4FFF77DAFAE}" srcOrd="0" destOrd="0" presId="urn:microsoft.com/office/officeart/2005/8/layout/vList2"/>
    <dgm:cxn modelId="{1CCEBF1E-8C80-4FD7-8DA4-61ED80018675}" type="presOf" srcId="{D23C3774-BB88-413A-8504-CCB89EFF83C1}" destId="{0356A985-D559-4FD5-85F9-DCC62A732379}" srcOrd="0" destOrd="0" presId="urn:microsoft.com/office/officeart/2005/8/layout/vList2"/>
    <dgm:cxn modelId="{95A7662B-C355-471F-84FC-BB65E36194AA}" srcId="{8389394A-0311-4DEB-B853-4FD03B459DC9}" destId="{B4CC9F8A-27F7-4149-9540-B451403CDB6F}" srcOrd="3" destOrd="0" parTransId="{5ACDF673-DC5C-468D-8730-60ED51DA4026}" sibTransId="{B47E779D-8003-42D7-97C7-853301032377}"/>
    <dgm:cxn modelId="{4CEF6D5F-443B-4A01-89E7-B930974FB21A}" type="presOf" srcId="{D7B31733-10A3-4E1E-8CE8-E7C61F1E4462}" destId="{91ACBE0E-0447-48CF-84FE-53BB12CF4CB6}" srcOrd="0" destOrd="0" presId="urn:microsoft.com/office/officeart/2005/8/layout/vList2"/>
    <dgm:cxn modelId="{15F83962-9F93-4C2C-A0B4-2EB4A14150E0}" srcId="{B4CC9F8A-27F7-4149-9540-B451403CDB6F}" destId="{5D8D307A-94DF-46AB-BCE6-F6520904E13A}" srcOrd="0" destOrd="0" parTransId="{AB36A970-1AED-45B8-9C2C-CF347F9BB7F9}" sibTransId="{EA3E20F4-154D-4392-A642-9FB023B2FD49}"/>
    <dgm:cxn modelId="{784FF562-A12B-4E79-965B-62C779353128}" type="presOf" srcId="{15EFAE16-68D7-4631-B02C-088F43836EA5}" destId="{3BBF2EE7-7BE5-4BA4-8D50-E445B10D7779}" srcOrd="0" destOrd="1" presId="urn:microsoft.com/office/officeart/2005/8/layout/vList2"/>
    <dgm:cxn modelId="{4093286A-31EC-46C8-BEBC-4455CAACD146}" type="presOf" srcId="{05432B16-F8E1-4B33-955B-C4BAE33D8784}" destId="{3BBF2EE7-7BE5-4BA4-8D50-E445B10D7779}" srcOrd="0" destOrd="0" presId="urn:microsoft.com/office/officeart/2005/8/layout/vList2"/>
    <dgm:cxn modelId="{5B93574D-263D-46DD-B509-362B5351C38C}" srcId="{8389394A-0311-4DEB-B853-4FD03B459DC9}" destId="{D23C3774-BB88-413A-8504-CCB89EFF83C1}" srcOrd="0" destOrd="0" parTransId="{6E597790-756C-4EB8-BB9C-6DFC01188237}" sibTransId="{B0C844FC-A0CE-40E4-ABE6-D9135A993F06}"/>
    <dgm:cxn modelId="{32948D6E-119A-477F-AFC3-4FC1201A7084}" type="presOf" srcId="{433ADCC7-FE40-48D4-9963-61B15D7DBAF6}" destId="{990B6C0A-767A-459C-AD1E-91DFE9F296FD}" srcOrd="0" destOrd="1" presId="urn:microsoft.com/office/officeart/2005/8/layout/vList2"/>
    <dgm:cxn modelId="{2C8B5B6F-ABC5-44D3-9FF6-48D09915BB1C}" type="presOf" srcId="{27732531-4824-4D75-8262-FEBF2346D284}" destId="{FE765734-BC86-4971-88B5-FA7E14069A3A}" srcOrd="0" destOrd="0" presId="urn:microsoft.com/office/officeart/2005/8/layout/vList2"/>
    <dgm:cxn modelId="{9BCC6751-76E6-46C2-BBAC-6712F539178B}" srcId="{47EF7C3A-7F37-438B-A7C3-9F865B154C6F}" destId="{F9E416C9-BEF7-4FDC-A105-F08E660404F9}" srcOrd="1" destOrd="0" parTransId="{0ED4F852-0D2E-418D-AB87-FF4DAF516FAE}" sibTransId="{23EBFF34-1BC5-458B-9489-197C0D22E53C}"/>
    <dgm:cxn modelId="{3057EA73-F351-49C2-9148-FF25DBF4667B}" srcId="{D23C3774-BB88-413A-8504-CCB89EFF83C1}" destId="{D76EEB9A-41A5-4E76-AE3A-72A818B0B736}" srcOrd="0" destOrd="0" parTransId="{41F87401-2553-4466-9230-8ABECF2C8439}" sibTransId="{6314831B-E0C4-4FFA-85C6-1767D7AE6F6D}"/>
    <dgm:cxn modelId="{3BEC5088-6441-404C-B41F-16B13D05A7A5}" srcId="{8389394A-0311-4DEB-B853-4FD03B459DC9}" destId="{47EF7C3A-7F37-438B-A7C3-9F865B154C6F}" srcOrd="1" destOrd="0" parTransId="{31760184-6779-40F1-8F8D-E1CBCFB55E93}" sibTransId="{9B759A34-9EEB-4E6D-974E-72C95B79B1D0}"/>
    <dgm:cxn modelId="{46729688-3BEE-42AE-B172-1D2A25AFE2F0}" type="presOf" srcId="{D76EEB9A-41A5-4E76-AE3A-72A818B0B736}" destId="{990B6C0A-767A-459C-AD1E-91DFE9F296FD}" srcOrd="0" destOrd="0" presId="urn:microsoft.com/office/officeart/2005/8/layout/vList2"/>
    <dgm:cxn modelId="{718ED495-7333-4C82-B254-6B614A0A0352}" type="presOf" srcId="{E2E847BE-D12A-4718-AA5F-88D2CDFDD91B}" destId="{DE064A39-EDF8-40AB-B2FA-2E11832191BA}" srcOrd="0" destOrd="1" presId="urn:microsoft.com/office/officeart/2005/8/layout/vList2"/>
    <dgm:cxn modelId="{B106B29B-DFE1-44F1-BB79-0033DD004AF0}" srcId="{27732531-4824-4D75-8262-FEBF2346D284}" destId="{15EFAE16-68D7-4631-B02C-088F43836EA5}" srcOrd="1" destOrd="0" parTransId="{14F1E841-40CD-4A91-B25C-FAC42D8CDCD4}" sibTransId="{9D8845C8-7A15-4B17-AB8B-8066BC5CB5EA}"/>
    <dgm:cxn modelId="{B5A7BAAA-45F2-4ED7-9792-8A9E559D24FD}" srcId="{D23C3774-BB88-413A-8504-CCB89EFF83C1}" destId="{433ADCC7-FE40-48D4-9963-61B15D7DBAF6}" srcOrd="1" destOrd="0" parTransId="{775DBA38-0C9B-40BD-B7CE-AEBF7017CB2C}" sibTransId="{761C768B-3D44-4AE2-B42D-02205E2824C3}"/>
    <dgm:cxn modelId="{935274B0-A91C-4C39-A57F-B5605CFECC90}" srcId="{B4CC9F8A-27F7-4149-9540-B451403CDB6F}" destId="{E2E847BE-D12A-4718-AA5F-88D2CDFDD91B}" srcOrd="1" destOrd="0" parTransId="{F6EFB148-F8AC-4BA7-BB1A-B3D3A53CEED7}" sibTransId="{4D42A539-E741-4D77-8A02-536EFA7FA59B}"/>
    <dgm:cxn modelId="{70B853B1-1B4F-4559-9867-FDAD28DD245A}" type="presOf" srcId="{F9E416C9-BEF7-4FDC-A105-F08E660404F9}" destId="{91ACBE0E-0447-48CF-84FE-53BB12CF4CB6}" srcOrd="0" destOrd="1" presId="urn:microsoft.com/office/officeart/2005/8/layout/vList2"/>
    <dgm:cxn modelId="{CCDF17B6-2922-47B6-A8FB-8CEC12D149A6}" type="presOf" srcId="{B4CC9F8A-27F7-4149-9540-B451403CDB6F}" destId="{644C6FB0-CDF7-4EC7-91C4-523A885033C3}" srcOrd="0" destOrd="0" presId="urn:microsoft.com/office/officeart/2005/8/layout/vList2"/>
    <dgm:cxn modelId="{4FA8F5C4-F8A2-4AB8-8CD9-19254C39568F}" srcId="{47EF7C3A-7F37-438B-A7C3-9F865B154C6F}" destId="{D7B31733-10A3-4E1E-8CE8-E7C61F1E4462}" srcOrd="0" destOrd="0" parTransId="{DF5D9ABD-1275-4B08-9952-D6301A78BD57}" sibTransId="{6FF25F41-EFBD-4201-9D60-96FCC6223662}"/>
    <dgm:cxn modelId="{079D56E4-2960-46A2-88CC-72BEE7745078}" type="presOf" srcId="{5D8D307A-94DF-46AB-BCE6-F6520904E13A}" destId="{DE064A39-EDF8-40AB-B2FA-2E11832191BA}" srcOrd="0" destOrd="0" presId="urn:microsoft.com/office/officeart/2005/8/layout/vList2"/>
    <dgm:cxn modelId="{A5F2FAFE-95E9-460F-8916-B2A7FAD91D41}" type="presOf" srcId="{8389394A-0311-4DEB-B853-4FD03B459DC9}" destId="{7484388B-B872-434F-B0E0-5EC715440799}" srcOrd="0" destOrd="0" presId="urn:microsoft.com/office/officeart/2005/8/layout/vList2"/>
    <dgm:cxn modelId="{58AEFBDC-C740-4DD3-B3E5-7B02B0351A4B}" type="presParOf" srcId="{7484388B-B872-434F-B0E0-5EC715440799}" destId="{0356A985-D559-4FD5-85F9-DCC62A732379}" srcOrd="0" destOrd="0" presId="urn:microsoft.com/office/officeart/2005/8/layout/vList2"/>
    <dgm:cxn modelId="{E46510D9-6F94-42E8-A0D8-F6565E1B949F}" type="presParOf" srcId="{7484388B-B872-434F-B0E0-5EC715440799}" destId="{990B6C0A-767A-459C-AD1E-91DFE9F296FD}" srcOrd="1" destOrd="0" presId="urn:microsoft.com/office/officeart/2005/8/layout/vList2"/>
    <dgm:cxn modelId="{5B5A2A3F-6A6B-4428-B5E7-0629A23E49CD}" type="presParOf" srcId="{7484388B-B872-434F-B0E0-5EC715440799}" destId="{8B0566F9-49FC-492E-8F62-B4FFF77DAFAE}" srcOrd="2" destOrd="0" presId="urn:microsoft.com/office/officeart/2005/8/layout/vList2"/>
    <dgm:cxn modelId="{554512AB-113D-4DC3-952B-F08CF9326340}" type="presParOf" srcId="{7484388B-B872-434F-B0E0-5EC715440799}" destId="{91ACBE0E-0447-48CF-84FE-53BB12CF4CB6}" srcOrd="3" destOrd="0" presId="urn:microsoft.com/office/officeart/2005/8/layout/vList2"/>
    <dgm:cxn modelId="{75502B8F-5A82-43CE-A080-6EC4EE73FBDE}" type="presParOf" srcId="{7484388B-B872-434F-B0E0-5EC715440799}" destId="{FE765734-BC86-4971-88B5-FA7E14069A3A}" srcOrd="4" destOrd="0" presId="urn:microsoft.com/office/officeart/2005/8/layout/vList2"/>
    <dgm:cxn modelId="{83435E8F-2878-47AE-8BDE-B7408EBE5116}" type="presParOf" srcId="{7484388B-B872-434F-B0E0-5EC715440799}" destId="{3BBF2EE7-7BE5-4BA4-8D50-E445B10D7779}" srcOrd="5" destOrd="0" presId="urn:microsoft.com/office/officeart/2005/8/layout/vList2"/>
    <dgm:cxn modelId="{FE086A35-15DA-4325-8B51-A6735CA650AB}" type="presParOf" srcId="{7484388B-B872-434F-B0E0-5EC715440799}" destId="{644C6FB0-CDF7-4EC7-91C4-523A885033C3}" srcOrd="6" destOrd="0" presId="urn:microsoft.com/office/officeart/2005/8/layout/vList2"/>
    <dgm:cxn modelId="{CD602968-A5BF-47C8-8E33-AD89F6708A89}" type="presParOf" srcId="{7484388B-B872-434F-B0E0-5EC715440799}" destId="{DE064A39-EDF8-40AB-B2FA-2E11832191B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C2964DA-BD50-405D-9206-6B2ADA4F823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3AC7936-1B0D-4220-B1A8-8C47FAD9C18C}">
      <dgm:prSet/>
      <dgm:spPr/>
      <dgm:t>
        <a:bodyPr/>
        <a:lstStyle/>
        <a:p>
          <a:r>
            <a:rPr lang="zh-CN"/>
            <a:t>将测试、运维和信息安全融入日常工作</a:t>
          </a:r>
          <a:endParaRPr lang="en-US"/>
        </a:p>
      </dgm:t>
    </dgm:pt>
    <dgm:pt modelId="{1901F5C1-6ED3-4AB6-8A6F-B4C311C3CF4E}" type="parTrans" cxnId="{EA681AAB-BE44-4EAD-BA94-D4C4CD5F47E4}">
      <dgm:prSet/>
      <dgm:spPr/>
      <dgm:t>
        <a:bodyPr/>
        <a:lstStyle/>
        <a:p>
          <a:endParaRPr lang="en-US"/>
        </a:p>
      </dgm:t>
    </dgm:pt>
    <dgm:pt modelId="{83E6AF4C-B6FD-40B8-A2BC-529B16192325}" type="sibTrans" cxnId="{EA681AAB-BE44-4EAD-BA94-D4C4CD5F47E4}">
      <dgm:prSet/>
      <dgm:spPr/>
      <dgm:t>
        <a:bodyPr/>
        <a:lstStyle/>
        <a:p>
          <a:endParaRPr lang="en-US"/>
        </a:p>
      </dgm:t>
    </dgm:pt>
    <dgm:pt modelId="{0BA11632-2A04-436D-98D6-0FDFAC4E47B5}">
      <dgm:prSet/>
      <dgm:spPr/>
      <dgm:t>
        <a:bodyPr/>
        <a:lstStyle/>
        <a:p>
          <a:r>
            <a:rPr lang="zh-CN"/>
            <a:t>保证质量、可用性和安全性不是某个部门的职责，而是所有人日常工作的一部分。</a:t>
          </a:r>
          <a:endParaRPr lang="en-US"/>
        </a:p>
      </dgm:t>
    </dgm:pt>
    <dgm:pt modelId="{AAC729E4-675B-4A4E-A21E-DD6E9BCD4F84}" type="parTrans" cxnId="{668F3C70-EBCE-4E90-85DC-1D56727BB9B2}">
      <dgm:prSet/>
      <dgm:spPr/>
      <dgm:t>
        <a:bodyPr/>
        <a:lstStyle/>
        <a:p>
          <a:endParaRPr lang="en-US"/>
        </a:p>
      </dgm:t>
    </dgm:pt>
    <dgm:pt modelId="{9745731B-F4BE-423D-9DC8-B3195C707633}" type="sibTrans" cxnId="{668F3C70-EBCE-4E90-85DC-1D56727BB9B2}">
      <dgm:prSet/>
      <dgm:spPr/>
      <dgm:t>
        <a:bodyPr/>
        <a:lstStyle/>
        <a:p>
          <a:endParaRPr lang="en-US"/>
        </a:p>
      </dgm:t>
    </dgm:pt>
    <dgm:pt modelId="{108DE7F1-F848-4CC5-BEC5-05370C0FAFB7}">
      <dgm:prSet/>
      <dgm:spPr/>
      <dgm:t>
        <a:bodyPr/>
        <a:lstStyle/>
        <a:p>
          <a:r>
            <a:rPr lang="zh-CN"/>
            <a:t>使团队成员成为通才</a:t>
          </a:r>
          <a:endParaRPr lang="en-US"/>
        </a:p>
      </dgm:t>
    </dgm:pt>
    <dgm:pt modelId="{2F82FD74-F0EF-40CD-8509-5B50F2373B9F}" type="parTrans" cxnId="{E5E46A5B-0CB3-441C-BE5A-807DE7F69FC7}">
      <dgm:prSet/>
      <dgm:spPr/>
      <dgm:t>
        <a:bodyPr/>
        <a:lstStyle/>
        <a:p>
          <a:endParaRPr lang="en-US"/>
        </a:p>
      </dgm:t>
    </dgm:pt>
    <dgm:pt modelId="{9C95FEC0-CCA4-4D40-B973-3D608D143668}" type="sibTrans" cxnId="{E5E46A5B-0CB3-441C-BE5A-807DE7F69FC7}">
      <dgm:prSet/>
      <dgm:spPr/>
      <dgm:t>
        <a:bodyPr/>
        <a:lstStyle/>
        <a:p>
          <a:endParaRPr lang="en-US"/>
        </a:p>
      </dgm:t>
    </dgm:pt>
    <dgm:pt modelId="{42A31479-D50C-4296-A48D-D0826A1810C5}">
      <dgm:prSet/>
      <dgm:spPr/>
      <dgm:t>
        <a:bodyPr/>
        <a:lstStyle/>
        <a:p>
          <a:r>
            <a:rPr lang="zh-CN"/>
            <a:t>全栈工程师</a:t>
          </a:r>
          <a:endParaRPr lang="en-US"/>
        </a:p>
      </dgm:t>
    </dgm:pt>
    <dgm:pt modelId="{B22D3036-9F63-43B4-A98A-98EF41428CF6}" type="parTrans" cxnId="{8FFB9C30-66C5-43C4-8372-D4F2786A6298}">
      <dgm:prSet/>
      <dgm:spPr/>
      <dgm:t>
        <a:bodyPr/>
        <a:lstStyle/>
        <a:p>
          <a:endParaRPr lang="en-US"/>
        </a:p>
      </dgm:t>
    </dgm:pt>
    <dgm:pt modelId="{BF84FC2F-2C9E-47A1-8DF2-92B20FEA4809}" type="sibTrans" cxnId="{8FFB9C30-66C5-43C4-8372-D4F2786A6298}">
      <dgm:prSet/>
      <dgm:spPr/>
      <dgm:t>
        <a:bodyPr/>
        <a:lstStyle/>
        <a:p>
          <a:endParaRPr lang="en-US"/>
        </a:p>
      </dgm:t>
    </dgm:pt>
    <dgm:pt modelId="{03FF467B-4278-4A57-9DDE-1BF28C787308}">
      <dgm:prSet/>
      <dgm:spPr/>
      <dgm:t>
        <a:bodyPr/>
        <a:lstStyle/>
        <a:p>
          <a:r>
            <a:rPr lang="zh-CN"/>
            <a:t>给工程师提供学习必要技能的机会，让他们有能力构建和运行所负责的系统。</a:t>
          </a:r>
          <a:endParaRPr lang="en-US"/>
        </a:p>
      </dgm:t>
    </dgm:pt>
    <dgm:pt modelId="{77D7B0B1-34FB-48F8-A5E8-0D633EE2F4F0}" type="parTrans" cxnId="{A31D3AF1-F704-4EFD-8B0D-63A152E6DA3A}">
      <dgm:prSet/>
      <dgm:spPr/>
      <dgm:t>
        <a:bodyPr/>
        <a:lstStyle/>
        <a:p>
          <a:endParaRPr lang="en-US"/>
        </a:p>
      </dgm:t>
    </dgm:pt>
    <dgm:pt modelId="{61CD8835-CD2C-4A0E-A3FA-51166C7C13DC}" type="sibTrans" cxnId="{A31D3AF1-F704-4EFD-8B0D-63A152E6DA3A}">
      <dgm:prSet/>
      <dgm:spPr/>
      <dgm:t>
        <a:bodyPr/>
        <a:lstStyle/>
        <a:p>
          <a:endParaRPr lang="en-US"/>
        </a:p>
      </dgm:t>
    </dgm:pt>
    <dgm:pt modelId="{61540C98-0422-4C7C-80DA-0BDE97844FA6}">
      <dgm:prSet/>
      <dgm:spPr/>
      <dgm:t>
        <a:bodyPr/>
        <a:lstStyle/>
        <a:p>
          <a:r>
            <a:rPr lang="zh-CN"/>
            <a:t>松耦合架构，提高生产力和安全性</a:t>
          </a:r>
          <a:endParaRPr lang="en-US"/>
        </a:p>
      </dgm:t>
    </dgm:pt>
    <dgm:pt modelId="{C3A624D6-4B0C-4ECD-A67B-E1647A032D7E}" type="parTrans" cxnId="{6226C045-90DD-42DC-B34C-89CC1E6AB0E7}">
      <dgm:prSet/>
      <dgm:spPr/>
      <dgm:t>
        <a:bodyPr/>
        <a:lstStyle/>
        <a:p>
          <a:endParaRPr lang="en-US"/>
        </a:p>
      </dgm:t>
    </dgm:pt>
    <dgm:pt modelId="{12D878BD-5692-44BE-88EE-AA315010C614}" type="sibTrans" cxnId="{6226C045-90DD-42DC-B34C-89CC1E6AB0E7}">
      <dgm:prSet/>
      <dgm:spPr/>
      <dgm:t>
        <a:bodyPr/>
        <a:lstStyle/>
        <a:p>
          <a:endParaRPr lang="en-US"/>
        </a:p>
      </dgm:t>
    </dgm:pt>
    <dgm:pt modelId="{E74E72D3-BC23-474C-910D-D6CFA8B2E7EF}">
      <dgm:prSet/>
      <dgm:spPr/>
      <dgm:t>
        <a:bodyPr/>
        <a:lstStyle/>
        <a:p>
          <a:r>
            <a:rPr lang="zh-CN"/>
            <a:t>保持小规模（“两个披萨原则”）</a:t>
          </a:r>
          <a:endParaRPr lang="en-US"/>
        </a:p>
      </dgm:t>
    </dgm:pt>
    <dgm:pt modelId="{F708FA65-0EDE-4E19-ABAB-060E92C3F91C}" type="parTrans" cxnId="{D5BC52CA-CCA4-431D-B222-5222AABB92BD}">
      <dgm:prSet/>
      <dgm:spPr/>
      <dgm:t>
        <a:bodyPr/>
        <a:lstStyle/>
        <a:p>
          <a:endParaRPr lang="en-US"/>
        </a:p>
      </dgm:t>
    </dgm:pt>
    <dgm:pt modelId="{B84A206D-7CC4-4919-AC39-3D224BD9A5F0}" type="sibTrans" cxnId="{D5BC52CA-CCA4-431D-B222-5222AABB92BD}">
      <dgm:prSet/>
      <dgm:spPr/>
      <dgm:t>
        <a:bodyPr/>
        <a:lstStyle/>
        <a:p>
          <a:endParaRPr lang="en-US"/>
        </a:p>
      </dgm:t>
    </dgm:pt>
    <dgm:pt modelId="{80FFB267-2490-4795-984C-FAD07D7A5905}" type="pres">
      <dgm:prSet presAssocID="{7C2964DA-BD50-405D-9206-6B2ADA4F823E}" presName="linear" presStyleCnt="0">
        <dgm:presLayoutVars>
          <dgm:animLvl val="lvl"/>
          <dgm:resizeHandles val="exact"/>
        </dgm:presLayoutVars>
      </dgm:prSet>
      <dgm:spPr/>
    </dgm:pt>
    <dgm:pt modelId="{6C9825BB-1C16-4BF5-A4A9-AB900F2A511E}" type="pres">
      <dgm:prSet presAssocID="{E3AC7936-1B0D-4220-B1A8-8C47FAD9C18C}" presName="parentText" presStyleLbl="node1" presStyleIdx="0" presStyleCnt="4">
        <dgm:presLayoutVars>
          <dgm:chMax val="0"/>
          <dgm:bulletEnabled val="1"/>
        </dgm:presLayoutVars>
      </dgm:prSet>
      <dgm:spPr/>
    </dgm:pt>
    <dgm:pt modelId="{FB454F2F-6CC8-43A2-AA58-734171647BB9}" type="pres">
      <dgm:prSet presAssocID="{E3AC7936-1B0D-4220-B1A8-8C47FAD9C18C}" presName="childText" presStyleLbl="revTx" presStyleIdx="0" presStyleCnt="2">
        <dgm:presLayoutVars>
          <dgm:bulletEnabled val="1"/>
        </dgm:presLayoutVars>
      </dgm:prSet>
      <dgm:spPr/>
    </dgm:pt>
    <dgm:pt modelId="{A773620C-8FC8-499A-ACE8-88BB7A61A66C}" type="pres">
      <dgm:prSet presAssocID="{108DE7F1-F848-4CC5-BEC5-05370C0FAFB7}" presName="parentText" presStyleLbl="node1" presStyleIdx="1" presStyleCnt="4">
        <dgm:presLayoutVars>
          <dgm:chMax val="0"/>
          <dgm:bulletEnabled val="1"/>
        </dgm:presLayoutVars>
      </dgm:prSet>
      <dgm:spPr/>
    </dgm:pt>
    <dgm:pt modelId="{1D1C9396-98B5-4882-AC6B-C57B662097DD}" type="pres">
      <dgm:prSet presAssocID="{108DE7F1-F848-4CC5-BEC5-05370C0FAFB7}" presName="childText" presStyleLbl="revTx" presStyleIdx="1" presStyleCnt="2">
        <dgm:presLayoutVars>
          <dgm:bulletEnabled val="1"/>
        </dgm:presLayoutVars>
      </dgm:prSet>
      <dgm:spPr/>
    </dgm:pt>
    <dgm:pt modelId="{6BBB87BA-AF7C-4AA7-B662-1093EBB6B277}" type="pres">
      <dgm:prSet presAssocID="{61540C98-0422-4C7C-80DA-0BDE97844FA6}" presName="parentText" presStyleLbl="node1" presStyleIdx="2" presStyleCnt="4">
        <dgm:presLayoutVars>
          <dgm:chMax val="0"/>
          <dgm:bulletEnabled val="1"/>
        </dgm:presLayoutVars>
      </dgm:prSet>
      <dgm:spPr/>
    </dgm:pt>
    <dgm:pt modelId="{0DC530FA-7709-400B-B19E-E7686AA15F7C}" type="pres">
      <dgm:prSet presAssocID="{12D878BD-5692-44BE-88EE-AA315010C614}" presName="spacer" presStyleCnt="0"/>
      <dgm:spPr/>
    </dgm:pt>
    <dgm:pt modelId="{B5E955A5-110D-4CD1-BE7D-3522E325B276}" type="pres">
      <dgm:prSet presAssocID="{E74E72D3-BC23-474C-910D-D6CFA8B2E7EF}" presName="parentText" presStyleLbl="node1" presStyleIdx="3" presStyleCnt="4">
        <dgm:presLayoutVars>
          <dgm:chMax val="0"/>
          <dgm:bulletEnabled val="1"/>
        </dgm:presLayoutVars>
      </dgm:prSet>
      <dgm:spPr/>
    </dgm:pt>
  </dgm:ptLst>
  <dgm:cxnLst>
    <dgm:cxn modelId="{B7F8D30B-D263-4992-BC88-257C00CA9D97}" type="presOf" srcId="{03FF467B-4278-4A57-9DDE-1BF28C787308}" destId="{1D1C9396-98B5-4882-AC6B-C57B662097DD}" srcOrd="0" destOrd="1" presId="urn:microsoft.com/office/officeart/2005/8/layout/vList2"/>
    <dgm:cxn modelId="{8FFB9C30-66C5-43C4-8372-D4F2786A6298}" srcId="{108DE7F1-F848-4CC5-BEC5-05370C0FAFB7}" destId="{42A31479-D50C-4296-A48D-D0826A1810C5}" srcOrd="0" destOrd="0" parTransId="{B22D3036-9F63-43B4-A98A-98EF41428CF6}" sibTransId="{BF84FC2F-2C9E-47A1-8DF2-92B20FEA4809}"/>
    <dgm:cxn modelId="{E5E46A5B-0CB3-441C-BE5A-807DE7F69FC7}" srcId="{7C2964DA-BD50-405D-9206-6B2ADA4F823E}" destId="{108DE7F1-F848-4CC5-BEC5-05370C0FAFB7}" srcOrd="1" destOrd="0" parTransId="{2F82FD74-F0EF-40CD-8509-5B50F2373B9F}" sibTransId="{9C95FEC0-CCA4-4D40-B973-3D608D143668}"/>
    <dgm:cxn modelId="{6226C045-90DD-42DC-B34C-89CC1E6AB0E7}" srcId="{7C2964DA-BD50-405D-9206-6B2ADA4F823E}" destId="{61540C98-0422-4C7C-80DA-0BDE97844FA6}" srcOrd="2" destOrd="0" parTransId="{C3A624D6-4B0C-4ECD-A67B-E1647A032D7E}" sibTransId="{12D878BD-5692-44BE-88EE-AA315010C614}"/>
    <dgm:cxn modelId="{668F3C70-EBCE-4E90-85DC-1D56727BB9B2}" srcId="{E3AC7936-1B0D-4220-B1A8-8C47FAD9C18C}" destId="{0BA11632-2A04-436D-98D6-0FDFAC4E47B5}" srcOrd="0" destOrd="0" parTransId="{AAC729E4-675B-4A4E-A21E-DD6E9BCD4F84}" sibTransId="{9745731B-F4BE-423D-9DC8-B3195C707633}"/>
    <dgm:cxn modelId="{04535397-0C68-478D-8D64-5DF5E707B2DD}" type="presOf" srcId="{108DE7F1-F848-4CC5-BEC5-05370C0FAFB7}" destId="{A773620C-8FC8-499A-ACE8-88BB7A61A66C}" srcOrd="0" destOrd="0" presId="urn:microsoft.com/office/officeart/2005/8/layout/vList2"/>
    <dgm:cxn modelId="{EA681AAB-BE44-4EAD-BA94-D4C4CD5F47E4}" srcId="{7C2964DA-BD50-405D-9206-6B2ADA4F823E}" destId="{E3AC7936-1B0D-4220-B1A8-8C47FAD9C18C}" srcOrd="0" destOrd="0" parTransId="{1901F5C1-6ED3-4AB6-8A6F-B4C311C3CF4E}" sibTransId="{83E6AF4C-B6FD-40B8-A2BC-529B16192325}"/>
    <dgm:cxn modelId="{1058B0C9-5144-4BB8-8C29-2DAB0324BAA5}" type="presOf" srcId="{7C2964DA-BD50-405D-9206-6B2ADA4F823E}" destId="{80FFB267-2490-4795-984C-FAD07D7A5905}" srcOrd="0" destOrd="0" presId="urn:microsoft.com/office/officeart/2005/8/layout/vList2"/>
    <dgm:cxn modelId="{34A5EEC9-F371-42A6-9D51-CA1BDB3E06FA}" type="presOf" srcId="{42A31479-D50C-4296-A48D-D0826A1810C5}" destId="{1D1C9396-98B5-4882-AC6B-C57B662097DD}" srcOrd="0" destOrd="0" presId="urn:microsoft.com/office/officeart/2005/8/layout/vList2"/>
    <dgm:cxn modelId="{D5BC52CA-CCA4-431D-B222-5222AABB92BD}" srcId="{7C2964DA-BD50-405D-9206-6B2ADA4F823E}" destId="{E74E72D3-BC23-474C-910D-D6CFA8B2E7EF}" srcOrd="3" destOrd="0" parTransId="{F708FA65-0EDE-4E19-ABAB-060E92C3F91C}" sibTransId="{B84A206D-7CC4-4919-AC39-3D224BD9A5F0}"/>
    <dgm:cxn modelId="{947E7AEB-3AA1-4802-8C05-E42405CB1895}" type="presOf" srcId="{0BA11632-2A04-436D-98D6-0FDFAC4E47B5}" destId="{FB454F2F-6CC8-43A2-AA58-734171647BB9}" srcOrd="0" destOrd="0" presId="urn:microsoft.com/office/officeart/2005/8/layout/vList2"/>
    <dgm:cxn modelId="{FDF30BEC-FC98-4C14-B028-0DE3285504AF}" type="presOf" srcId="{E3AC7936-1B0D-4220-B1A8-8C47FAD9C18C}" destId="{6C9825BB-1C16-4BF5-A4A9-AB900F2A511E}" srcOrd="0" destOrd="0" presId="urn:microsoft.com/office/officeart/2005/8/layout/vList2"/>
    <dgm:cxn modelId="{A31D3AF1-F704-4EFD-8B0D-63A152E6DA3A}" srcId="{108DE7F1-F848-4CC5-BEC5-05370C0FAFB7}" destId="{03FF467B-4278-4A57-9DDE-1BF28C787308}" srcOrd="1" destOrd="0" parTransId="{77D7B0B1-34FB-48F8-A5E8-0D633EE2F4F0}" sibTransId="{61CD8835-CD2C-4A0E-A3FA-51166C7C13DC}"/>
    <dgm:cxn modelId="{6AB99FFA-6073-4E4D-8971-C4CD4124CC16}" type="presOf" srcId="{61540C98-0422-4C7C-80DA-0BDE97844FA6}" destId="{6BBB87BA-AF7C-4AA7-B662-1093EBB6B277}" srcOrd="0" destOrd="0" presId="urn:microsoft.com/office/officeart/2005/8/layout/vList2"/>
    <dgm:cxn modelId="{77A9CEFA-63EC-4B5C-B208-DC0C25EA0397}" type="presOf" srcId="{E74E72D3-BC23-474C-910D-D6CFA8B2E7EF}" destId="{B5E955A5-110D-4CD1-BE7D-3522E325B276}" srcOrd="0" destOrd="0" presId="urn:microsoft.com/office/officeart/2005/8/layout/vList2"/>
    <dgm:cxn modelId="{F23BF6CA-F69C-40C4-9724-CD0AA25D7893}" type="presParOf" srcId="{80FFB267-2490-4795-984C-FAD07D7A5905}" destId="{6C9825BB-1C16-4BF5-A4A9-AB900F2A511E}" srcOrd="0" destOrd="0" presId="urn:microsoft.com/office/officeart/2005/8/layout/vList2"/>
    <dgm:cxn modelId="{DF5A9E18-F5EE-47EA-8279-05369B7D897E}" type="presParOf" srcId="{80FFB267-2490-4795-984C-FAD07D7A5905}" destId="{FB454F2F-6CC8-43A2-AA58-734171647BB9}" srcOrd="1" destOrd="0" presId="urn:microsoft.com/office/officeart/2005/8/layout/vList2"/>
    <dgm:cxn modelId="{64061B82-2E4C-4775-983F-2FDC7FD65EFC}" type="presParOf" srcId="{80FFB267-2490-4795-984C-FAD07D7A5905}" destId="{A773620C-8FC8-499A-ACE8-88BB7A61A66C}" srcOrd="2" destOrd="0" presId="urn:microsoft.com/office/officeart/2005/8/layout/vList2"/>
    <dgm:cxn modelId="{82985BC3-109D-411B-8706-454C28DAA0A6}" type="presParOf" srcId="{80FFB267-2490-4795-984C-FAD07D7A5905}" destId="{1D1C9396-98B5-4882-AC6B-C57B662097DD}" srcOrd="3" destOrd="0" presId="urn:microsoft.com/office/officeart/2005/8/layout/vList2"/>
    <dgm:cxn modelId="{EEC73EF2-2AD9-4F26-A334-B73F1C90CD2C}" type="presParOf" srcId="{80FFB267-2490-4795-984C-FAD07D7A5905}" destId="{6BBB87BA-AF7C-4AA7-B662-1093EBB6B277}" srcOrd="4" destOrd="0" presId="urn:microsoft.com/office/officeart/2005/8/layout/vList2"/>
    <dgm:cxn modelId="{B0241BB4-AA6A-4569-956E-82AFA4180078}" type="presParOf" srcId="{80FFB267-2490-4795-984C-FAD07D7A5905}" destId="{0DC530FA-7709-400B-B19E-E7686AA15F7C}" srcOrd="5" destOrd="0" presId="urn:microsoft.com/office/officeart/2005/8/layout/vList2"/>
    <dgm:cxn modelId="{AC083003-77BD-469A-8F64-7FEC6DE85305}" type="presParOf" srcId="{80FFB267-2490-4795-984C-FAD07D7A5905}" destId="{B5E955A5-110D-4CD1-BE7D-3522E325B27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4E02B57-2A78-4114-A0CB-DE1336AD19B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8BE5AF5-45DF-495A-8862-E65B2A013DC8}">
      <dgm:prSet/>
      <dgm:spPr/>
      <dgm:t>
        <a:bodyPr/>
        <a:lstStyle/>
        <a:p>
          <a:r>
            <a:rPr lang="zh-CN"/>
            <a:t>创建共享服务（类生产环境、部署流水线、自动化测试工具、生产环境监控台、运维服务平台等），提高开发生产力</a:t>
          </a:r>
          <a:endParaRPr lang="en-US"/>
        </a:p>
      </dgm:t>
    </dgm:pt>
    <dgm:pt modelId="{22FF0C94-9805-41FA-9DDA-73DE53A88A70}" type="parTrans" cxnId="{A692D611-9499-47FB-AA8A-94357BE19C87}">
      <dgm:prSet/>
      <dgm:spPr/>
      <dgm:t>
        <a:bodyPr/>
        <a:lstStyle/>
        <a:p>
          <a:endParaRPr lang="en-US"/>
        </a:p>
      </dgm:t>
    </dgm:pt>
    <dgm:pt modelId="{ECDC7CB9-715C-4A95-88B7-C18BAABFF2BD}" type="sibTrans" cxnId="{A692D611-9499-47FB-AA8A-94357BE19C87}">
      <dgm:prSet/>
      <dgm:spPr/>
      <dgm:t>
        <a:bodyPr/>
        <a:lstStyle/>
        <a:p>
          <a:endParaRPr lang="en-US"/>
        </a:p>
      </dgm:t>
    </dgm:pt>
    <dgm:pt modelId="{375B5446-7588-4913-B781-778497DBEF71}">
      <dgm:prSet/>
      <dgm:spPr/>
      <dgm:t>
        <a:bodyPr/>
        <a:lstStyle/>
        <a:p>
          <a:r>
            <a:rPr lang="zh-CN"/>
            <a:t>运维工程师融入开发团队</a:t>
          </a:r>
          <a:endParaRPr lang="en-US"/>
        </a:p>
      </dgm:t>
    </dgm:pt>
    <dgm:pt modelId="{AD9442D1-E10D-4A44-A9CA-D5523B3D648E}" type="parTrans" cxnId="{05830E64-A0AA-45D9-9733-CB81A5050536}">
      <dgm:prSet/>
      <dgm:spPr/>
      <dgm:t>
        <a:bodyPr/>
        <a:lstStyle/>
        <a:p>
          <a:endParaRPr lang="en-US"/>
        </a:p>
      </dgm:t>
    </dgm:pt>
    <dgm:pt modelId="{3989CBB6-CFB0-4D4B-B3DF-DCF63D3754D7}" type="sibTrans" cxnId="{05830E64-A0AA-45D9-9733-CB81A5050536}">
      <dgm:prSet/>
      <dgm:spPr/>
      <dgm:t>
        <a:bodyPr/>
        <a:lstStyle/>
        <a:p>
          <a:endParaRPr lang="en-US"/>
        </a:p>
      </dgm:t>
    </dgm:pt>
    <dgm:pt modelId="{069B6FF1-3CBE-4D2D-ADC6-11282FBDD135}">
      <dgm:prSet/>
      <dgm:spPr/>
      <dgm:t>
        <a:bodyPr/>
        <a:lstStyle/>
        <a:p>
          <a:r>
            <a:rPr lang="zh-CN"/>
            <a:t>使产品团队自给自足，可以完全负责服务的交付和支持</a:t>
          </a:r>
          <a:endParaRPr lang="en-US"/>
        </a:p>
      </dgm:t>
    </dgm:pt>
    <dgm:pt modelId="{CA23168C-72B3-4BC8-ADBF-D5221464A94C}" type="parTrans" cxnId="{495FBC17-764C-452A-AB4B-42FCFBAD1F19}">
      <dgm:prSet/>
      <dgm:spPr/>
      <dgm:t>
        <a:bodyPr/>
        <a:lstStyle/>
        <a:p>
          <a:endParaRPr lang="en-US"/>
        </a:p>
      </dgm:t>
    </dgm:pt>
    <dgm:pt modelId="{5BC997EF-0AB2-42DA-83BE-8168BDF767DB}" type="sibTrans" cxnId="{495FBC17-764C-452A-AB4B-42FCFBAD1F19}">
      <dgm:prSet/>
      <dgm:spPr/>
      <dgm:t>
        <a:bodyPr/>
        <a:lstStyle/>
        <a:p>
          <a:endParaRPr lang="en-US"/>
        </a:p>
      </dgm:t>
    </dgm:pt>
    <dgm:pt modelId="{B275A00B-4837-4413-B8BD-AB69346F342C}">
      <dgm:prSet/>
      <dgm:spPr/>
      <dgm:t>
        <a:bodyPr/>
        <a:lstStyle/>
        <a:p>
          <a:r>
            <a:rPr lang="zh-CN"/>
            <a:t>派遣工程师到项目开发团队（运维工程师的面试和聘用仍由集中式运维团队完成）</a:t>
          </a:r>
          <a:endParaRPr lang="en-US"/>
        </a:p>
      </dgm:t>
    </dgm:pt>
    <dgm:pt modelId="{8A83249E-8220-4D95-8678-39CFFAF9E7A7}" type="parTrans" cxnId="{30A62D7E-31CF-4ED9-AC45-72AE69211BDD}">
      <dgm:prSet/>
      <dgm:spPr/>
      <dgm:t>
        <a:bodyPr/>
        <a:lstStyle/>
        <a:p>
          <a:endParaRPr lang="en-US"/>
        </a:p>
      </dgm:t>
    </dgm:pt>
    <dgm:pt modelId="{1F0CCEC6-0452-4523-BA1C-CF2CAED76844}" type="sibTrans" cxnId="{30A62D7E-31CF-4ED9-AC45-72AE69211BDD}">
      <dgm:prSet/>
      <dgm:spPr/>
      <dgm:t>
        <a:bodyPr/>
        <a:lstStyle/>
        <a:p>
          <a:endParaRPr lang="en-US"/>
        </a:p>
      </dgm:t>
    </dgm:pt>
    <dgm:pt modelId="{B94EAE5C-9E44-431E-9A0C-638F225145EE}">
      <dgm:prSet/>
      <dgm:spPr/>
      <dgm:t>
        <a:bodyPr/>
        <a:lstStyle/>
        <a:p>
          <a:r>
            <a:rPr lang="zh-CN"/>
            <a:t>为每个项目团队分派运维联络人（派遣的运维工程师）</a:t>
          </a:r>
          <a:endParaRPr lang="en-US"/>
        </a:p>
      </dgm:t>
    </dgm:pt>
    <dgm:pt modelId="{D095F857-8BB4-4DB7-8E81-B44715FC829B}" type="parTrans" cxnId="{B0DE1DAA-0473-4CAC-BD61-9641ACF27A77}">
      <dgm:prSet/>
      <dgm:spPr/>
      <dgm:t>
        <a:bodyPr/>
        <a:lstStyle/>
        <a:p>
          <a:endParaRPr lang="en-US"/>
        </a:p>
      </dgm:t>
    </dgm:pt>
    <dgm:pt modelId="{5EC86F26-EF02-429E-93DD-0366AC0B3EF3}" type="sibTrans" cxnId="{B0DE1DAA-0473-4CAC-BD61-9641ACF27A77}">
      <dgm:prSet/>
      <dgm:spPr/>
      <dgm:t>
        <a:bodyPr/>
        <a:lstStyle/>
        <a:p>
          <a:endParaRPr lang="en-US"/>
        </a:p>
      </dgm:t>
    </dgm:pt>
    <dgm:pt modelId="{D93138EF-8EEC-423E-B684-4EA8B1F528DC}">
      <dgm:prSet/>
      <dgm:spPr/>
      <dgm:t>
        <a:bodyPr/>
        <a:lstStyle/>
        <a:p>
          <a:r>
            <a:rPr lang="zh-CN"/>
            <a:t>集中式运维团队管理所有环境，派遣的运维工程师需要理解：新产品的功能、开发原因、程序如何工作、可运维性、可扩展性、监控能力、架构模式、对基础设施的要求、产品特性的发布计划等。</a:t>
          </a:r>
          <a:endParaRPr lang="en-US"/>
        </a:p>
      </dgm:t>
    </dgm:pt>
    <dgm:pt modelId="{A0165940-D865-4D9D-BC24-A9A6CC58BAAA}" type="parTrans" cxnId="{6E957631-205F-4704-B9D3-9541494BB475}">
      <dgm:prSet/>
      <dgm:spPr/>
      <dgm:t>
        <a:bodyPr/>
        <a:lstStyle/>
        <a:p>
          <a:endParaRPr lang="en-US"/>
        </a:p>
      </dgm:t>
    </dgm:pt>
    <dgm:pt modelId="{90EAC2A9-789A-4C79-AB43-631BE259403E}" type="sibTrans" cxnId="{6E957631-205F-4704-B9D3-9541494BB475}">
      <dgm:prSet/>
      <dgm:spPr/>
      <dgm:t>
        <a:bodyPr/>
        <a:lstStyle/>
        <a:p>
          <a:endParaRPr lang="en-US"/>
        </a:p>
      </dgm:t>
    </dgm:pt>
    <dgm:pt modelId="{6B425C05-F79C-40B6-BCFF-3ABB00183954}">
      <dgm:prSet/>
      <dgm:spPr/>
      <dgm:t>
        <a:bodyPr/>
        <a:lstStyle/>
        <a:p>
          <a:r>
            <a:rPr lang="zh-CN" altLang="en-US"/>
            <a:t>邀请运维联络人参加开发团队会议、每日站会、回顾会议</a:t>
          </a:r>
          <a:endParaRPr lang="en-US"/>
        </a:p>
      </dgm:t>
    </dgm:pt>
    <dgm:pt modelId="{D5FCF961-B32B-4929-BCC6-34F65488BBD6}" type="parTrans" cxnId="{D5C8061D-E93C-4386-B7FB-2DE88BBC9703}">
      <dgm:prSet/>
      <dgm:spPr/>
      <dgm:t>
        <a:bodyPr/>
        <a:lstStyle/>
        <a:p>
          <a:endParaRPr lang="zh-CN" altLang="en-US"/>
        </a:p>
      </dgm:t>
    </dgm:pt>
    <dgm:pt modelId="{C1EE1ABE-6F0D-47D5-A089-FE01D70F7DC7}" type="sibTrans" cxnId="{D5C8061D-E93C-4386-B7FB-2DE88BBC9703}">
      <dgm:prSet/>
      <dgm:spPr/>
      <dgm:t>
        <a:bodyPr/>
        <a:lstStyle/>
        <a:p>
          <a:endParaRPr lang="zh-CN" altLang="en-US"/>
        </a:p>
      </dgm:t>
    </dgm:pt>
    <dgm:pt modelId="{3E3BFC6B-B5FF-4497-926B-7A2A37091D60}">
      <dgm:prSet/>
      <dgm:spPr/>
      <dgm:t>
        <a:bodyPr/>
        <a:lstStyle/>
        <a:p>
          <a:r>
            <a:rPr lang="zh-CN" altLang="en-US"/>
            <a:t>使用看板图展示运维工作</a:t>
          </a:r>
          <a:endParaRPr lang="en-US"/>
        </a:p>
      </dgm:t>
    </dgm:pt>
    <dgm:pt modelId="{2C1A3C66-08BF-42A1-B28B-0F52014C3400}" type="parTrans" cxnId="{CD41C5B5-3DC1-403E-890F-8496A8522E06}">
      <dgm:prSet/>
      <dgm:spPr/>
      <dgm:t>
        <a:bodyPr/>
        <a:lstStyle/>
        <a:p>
          <a:endParaRPr lang="zh-CN" altLang="en-US"/>
        </a:p>
      </dgm:t>
    </dgm:pt>
    <dgm:pt modelId="{09D38875-4829-4B65-8059-72B064B4BA23}" type="sibTrans" cxnId="{CD41C5B5-3DC1-403E-890F-8496A8522E06}">
      <dgm:prSet/>
      <dgm:spPr/>
      <dgm:t>
        <a:bodyPr/>
        <a:lstStyle/>
        <a:p>
          <a:endParaRPr lang="zh-CN" altLang="en-US"/>
        </a:p>
      </dgm:t>
    </dgm:pt>
    <dgm:pt modelId="{7833C85E-A887-4C96-A081-1BE0BBE44FE9}" type="pres">
      <dgm:prSet presAssocID="{34E02B57-2A78-4114-A0CB-DE1336AD19B5}" presName="linear" presStyleCnt="0">
        <dgm:presLayoutVars>
          <dgm:animLvl val="lvl"/>
          <dgm:resizeHandles val="exact"/>
        </dgm:presLayoutVars>
      </dgm:prSet>
      <dgm:spPr/>
    </dgm:pt>
    <dgm:pt modelId="{E8552489-28BE-4885-A45D-FE4B00FBDDF9}" type="pres">
      <dgm:prSet presAssocID="{C8BE5AF5-45DF-495A-8862-E65B2A013DC8}" presName="parentText" presStyleLbl="node1" presStyleIdx="0" presStyleCnt="5">
        <dgm:presLayoutVars>
          <dgm:chMax val="0"/>
          <dgm:bulletEnabled val="1"/>
        </dgm:presLayoutVars>
      </dgm:prSet>
      <dgm:spPr/>
    </dgm:pt>
    <dgm:pt modelId="{E48663B3-4D49-4936-9B79-A77C6FA6475F}" type="pres">
      <dgm:prSet presAssocID="{ECDC7CB9-715C-4A95-88B7-C18BAABFF2BD}" presName="spacer" presStyleCnt="0"/>
      <dgm:spPr/>
    </dgm:pt>
    <dgm:pt modelId="{2A789ED8-9D37-4D00-8C60-8EA73CE2D898}" type="pres">
      <dgm:prSet presAssocID="{375B5446-7588-4913-B781-778497DBEF71}" presName="parentText" presStyleLbl="node1" presStyleIdx="1" presStyleCnt="5">
        <dgm:presLayoutVars>
          <dgm:chMax val="0"/>
          <dgm:bulletEnabled val="1"/>
        </dgm:presLayoutVars>
      </dgm:prSet>
      <dgm:spPr/>
    </dgm:pt>
    <dgm:pt modelId="{4116C3DA-3A09-48C9-BF0D-A3981B8F904D}" type="pres">
      <dgm:prSet presAssocID="{375B5446-7588-4913-B781-778497DBEF71}" presName="childText" presStyleLbl="revTx" presStyleIdx="0" presStyleCnt="2">
        <dgm:presLayoutVars>
          <dgm:bulletEnabled val="1"/>
        </dgm:presLayoutVars>
      </dgm:prSet>
      <dgm:spPr/>
    </dgm:pt>
    <dgm:pt modelId="{BC8F8EF6-9E5F-4E88-85D4-55E53ED8BE42}" type="pres">
      <dgm:prSet presAssocID="{B94EAE5C-9E44-431E-9A0C-638F225145EE}" presName="parentText" presStyleLbl="node1" presStyleIdx="2" presStyleCnt="5">
        <dgm:presLayoutVars>
          <dgm:chMax val="0"/>
          <dgm:bulletEnabled val="1"/>
        </dgm:presLayoutVars>
      </dgm:prSet>
      <dgm:spPr/>
    </dgm:pt>
    <dgm:pt modelId="{C45D3A81-0AA5-446A-AAB2-8859E8045229}" type="pres">
      <dgm:prSet presAssocID="{B94EAE5C-9E44-431E-9A0C-638F225145EE}" presName="childText" presStyleLbl="revTx" presStyleIdx="1" presStyleCnt="2">
        <dgm:presLayoutVars>
          <dgm:bulletEnabled val="1"/>
        </dgm:presLayoutVars>
      </dgm:prSet>
      <dgm:spPr/>
    </dgm:pt>
    <dgm:pt modelId="{8178F749-9AA0-4D79-AC8A-59A655C20F2D}" type="pres">
      <dgm:prSet presAssocID="{6B425C05-F79C-40B6-BCFF-3ABB00183954}" presName="parentText" presStyleLbl="node1" presStyleIdx="3" presStyleCnt="5">
        <dgm:presLayoutVars>
          <dgm:chMax val="0"/>
          <dgm:bulletEnabled val="1"/>
        </dgm:presLayoutVars>
      </dgm:prSet>
      <dgm:spPr/>
    </dgm:pt>
    <dgm:pt modelId="{675569FA-C367-44C2-8A61-750E645890B1}" type="pres">
      <dgm:prSet presAssocID="{C1EE1ABE-6F0D-47D5-A089-FE01D70F7DC7}" presName="spacer" presStyleCnt="0"/>
      <dgm:spPr/>
    </dgm:pt>
    <dgm:pt modelId="{677310F7-AF86-478B-8990-61B766F294D3}" type="pres">
      <dgm:prSet presAssocID="{3E3BFC6B-B5FF-4497-926B-7A2A37091D60}" presName="parentText" presStyleLbl="node1" presStyleIdx="4" presStyleCnt="5">
        <dgm:presLayoutVars>
          <dgm:chMax val="0"/>
          <dgm:bulletEnabled val="1"/>
        </dgm:presLayoutVars>
      </dgm:prSet>
      <dgm:spPr/>
    </dgm:pt>
  </dgm:ptLst>
  <dgm:cxnLst>
    <dgm:cxn modelId="{36075A05-2E25-44EA-A6EA-B9E1DED9B6C6}" type="presOf" srcId="{3E3BFC6B-B5FF-4497-926B-7A2A37091D60}" destId="{677310F7-AF86-478B-8990-61B766F294D3}" srcOrd="0" destOrd="0" presId="urn:microsoft.com/office/officeart/2005/8/layout/vList2"/>
    <dgm:cxn modelId="{85A6F00D-7243-4581-B7B1-C9A3F1EED769}" type="presOf" srcId="{34E02B57-2A78-4114-A0CB-DE1336AD19B5}" destId="{7833C85E-A887-4C96-A081-1BE0BBE44FE9}" srcOrd="0" destOrd="0" presId="urn:microsoft.com/office/officeart/2005/8/layout/vList2"/>
    <dgm:cxn modelId="{A692D611-9499-47FB-AA8A-94357BE19C87}" srcId="{34E02B57-2A78-4114-A0CB-DE1336AD19B5}" destId="{C8BE5AF5-45DF-495A-8862-E65B2A013DC8}" srcOrd="0" destOrd="0" parTransId="{22FF0C94-9805-41FA-9DDA-73DE53A88A70}" sibTransId="{ECDC7CB9-715C-4A95-88B7-C18BAABFF2BD}"/>
    <dgm:cxn modelId="{495FBC17-764C-452A-AB4B-42FCFBAD1F19}" srcId="{375B5446-7588-4913-B781-778497DBEF71}" destId="{069B6FF1-3CBE-4D2D-ADC6-11282FBDD135}" srcOrd="0" destOrd="0" parTransId="{CA23168C-72B3-4BC8-ADBF-D5221464A94C}" sibTransId="{5BC997EF-0AB2-42DA-83BE-8168BDF767DB}"/>
    <dgm:cxn modelId="{D5C8061D-E93C-4386-B7FB-2DE88BBC9703}" srcId="{34E02B57-2A78-4114-A0CB-DE1336AD19B5}" destId="{6B425C05-F79C-40B6-BCFF-3ABB00183954}" srcOrd="3" destOrd="0" parTransId="{D5FCF961-B32B-4929-BCC6-34F65488BBD6}" sibTransId="{C1EE1ABE-6F0D-47D5-A089-FE01D70F7DC7}"/>
    <dgm:cxn modelId="{6E957631-205F-4704-B9D3-9541494BB475}" srcId="{B94EAE5C-9E44-431E-9A0C-638F225145EE}" destId="{D93138EF-8EEC-423E-B684-4EA8B1F528DC}" srcOrd="0" destOrd="0" parTransId="{A0165940-D865-4D9D-BC24-A9A6CC58BAAA}" sibTransId="{90EAC2A9-789A-4C79-AB43-631BE259403E}"/>
    <dgm:cxn modelId="{0D9B5C63-9729-473A-8186-72E306682DE7}" type="presOf" srcId="{069B6FF1-3CBE-4D2D-ADC6-11282FBDD135}" destId="{4116C3DA-3A09-48C9-BF0D-A3981B8F904D}" srcOrd="0" destOrd="0" presId="urn:microsoft.com/office/officeart/2005/8/layout/vList2"/>
    <dgm:cxn modelId="{05830E64-A0AA-45D9-9733-CB81A5050536}" srcId="{34E02B57-2A78-4114-A0CB-DE1336AD19B5}" destId="{375B5446-7588-4913-B781-778497DBEF71}" srcOrd="1" destOrd="0" parTransId="{AD9442D1-E10D-4A44-A9CA-D5523B3D648E}" sibTransId="{3989CBB6-CFB0-4D4B-B3DF-DCF63D3754D7}"/>
    <dgm:cxn modelId="{87C05675-6F2D-4043-BCC0-2B8A6B254F87}" type="presOf" srcId="{6B425C05-F79C-40B6-BCFF-3ABB00183954}" destId="{8178F749-9AA0-4D79-AC8A-59A655C20F2D}" srcOrd="0" destOrd="0" presId="urn:microsoft.com/office/officeart/2005/8/layout/vList2"/>
    <dgm:cxn modelId="{30A62D7E-31CF-4ED9-AC45-72AE69211BDD}" srcId="{375B5446-7588-4913-B781-778497DBEF71}" destId="{B275A00B-4837-4413-B8BD-AB69346F342C}" srcOrd="1" destOrd="0" parTransId="{8A83249E-8220-4D95-8678-39CFFAF9E7A7}" sibTransId="{1F0CCEC6-0452-4523-BA1C-CF2CAED76844}"/>
    <dgm:cxn modelId="{BA140682-0EE2-49AE-B326-B41CAB7E2DDD}" type="presOf" srcId="{375B5446-7588-4913-B781-778497DBEF71}" destId="{2A789ED8-9D37-4D00-8C60-8EA73CE2D898}" srcOrd="0" destOrd="0" presId="urn:microsoft.com/office/officeart/2005/8/layout/vList2"/>
    <dgm:cxn modelId="{D405B88C-5DC9-4086-A487-E0FD563CC7F7}" type="presOf" srcId="{B275A00B-4837-4413-B8BD-AB69346F342C}" destId="{4116C3DA-3A09-48C9-BF0D-A3981B8F904D}" srcOrd="0" destOrd="1" presId="urn:microsoft.com/office/officeart/2005/8/layout/vList2"/>
    <dgm:cxn modelId="{576406A3-0A94-4A51-86D9-012ACE24FC06}" type="presOf" srcId="{C8BE5AF5-45DF-495A-8862-E65B2A013DC8}" destId="{E8552489-28BE-4885-A45D-FE4B00FBDDF9}" srcOrd="0" destOrd="0" presId="urn:microsoft.com/office/officeart/2005/8/layout/vList2"/>
    <dgm:cxn modelId="{B0DE1DAA-0473-4CAC-BD61-9641ACF27A77}" srcId="{34E02B57-2A78-4114-A0CB-DE1336AD19B5}" destId="{B94EAE5C-9E44-431E-9A0C-638F225145EE}" srcOrd="2" destOrd="0" parTransId="{D095F857-8BB4-4DB7-8E81-B44715FC829B}" sibTransId="{5EC86F26-EF02-429E-93DD-0366AC0B3EF3}"/>
    <dgm:cxn modelId="{CD41C5B5-3DC1-403E-890F-8496A8522E06}" srcId="{34E02B57-2A78-4114-A0CB-DE1336AD19B5}" destId="{3E3BFC6B-B5FF-4497-926B-7A2A37091D60}" srcOrd="4" destOrd="0" parTransId="{2C1A3C66-08BF-42A1-B28B-0F52014C3400}" sibTransId="{09D38875-4829-4B65-8059-72B064B4BA23}"/>
    <dgm:cxn modelId="{FB9505B6-221A-4B2F-ACCE-FC60438383BA}" type="presOf" srcId="{D93138EF-8EEC-423E-B684-4EA8B1F528DC}" destId="{C45D3A81-0AA5-446A-AAB2-8859E8045229}" srcOrd="0" destOrd="0" presId="urn:microsoft.com/office/officeart/2005/8/layout/vList2"/>
    <dgm:cxn modelId="{85E5EFB8-01EE-4BCA-A539-2355E4536D68}" type="presOf" srcId="{B94EAE5C-9E44-431E-9A0C-638F225145EE}" destId="{BC8F8EF6-9E5F-4E88-85D4-55E53ED8BE42}" srcOrd="0" destOrd="0" presId="urn:microsoft.com/office/officeart/2005/8/layout/vList2"/>
    <dgm:cxn modelId="{C8B4B1FA-362D-4A31-984B-C5460EEE65A2}" type="presParOf" srcId="{7833C85E-A887-4C96-A081-1BE0BBE44FE9}" destId="{E8552489-28BE-4885-A45D-FE4B00FBDDF9}" srcOrd="0" destOrd="0" presId="urn:microsoft.com/office/officeart/2005/8/layout/vList2"/>
    <dgm:cxn modelId="{7F7E4658-C4B0-47A4-BBAD-7C14C00F1A8C}" type="presParOf" srcId="{7833C85E-A887-4C96-A081-1BE0BBE44FE9}" destId="{E48663B3-4D49-4936-9B79-A77C6FA6475F}" srcOrd="1" destOrd="0" presId="urn:microsoft.com/office/officeart/2005/8/layout/vList2"/>
    <dgm:cxn modelId="{FD22DA59-B078-4AC0-9CB7-FF6E8A34C248}" type="presParOf" srcId="{7833C85E-A887-4C96-A081-1BE0BBE44FE9}" destId="{2A789ED8-9D37-4D00-8C60-8EA73CE2D898}" srcOrd="2" destOrd="0" presId="urn:microsoft.com/office/officeart/2005/8/layout/vList2"/>
    <dgm:cxn modelId="{E70C298A-6540-464C-BC0F-10A706D9B2AA}" type="presParOf" srcId="{7833C85E-A887-4C96-A081-1BE0BBE44FE9}" destId="{4116C3DA-3A09-48C9-BF0D-A3981B8F904D}" srcOrd="3" destOrd="0" presId="urn:microsoft.com/office/officeart/2005/8/layout/vList2"/>
    <dgm:cxn modelId="{3E4BA571-00EC-493F-A916-D8F06E039A97}" type="presParOf" srcId="{7833C85E-A887-4C96-A081-1BE0BBE44FE9}" destId="{BC8F8EF6-9E5F-4E88-85D4-55E53ED8BE42}" srcOrd="4" destOrd="0" presId="urn:microsoft.com/office/officeart/2005/8/layout/vList2"/>
    <dgm:cxn modelId="{ED2A8D51-7894-4C3A-BB8A-02B35EB6DA38}" type="presParOf" srcId="{7833C85E-A887-4C96-A081-1BE0BBE44FE9}" destId="{C45D3A81-0AA5-446A-AAB2-8859E8045229}" srcOrd="5" destOrd="0" presId="urn:microsoft.com/office/officeart/2005/8/layout/vList2"/>
    <dgm:cxn modelId="{7FC206A8-E8E3-452D-B8FE-F01799F7AFD3}" type="presParOf" srcId="{7833C85E-A887-4C96-A081-1BE0BBE44FE9}" destId="{8178F749-9AA0-4D79-AC8A-59A655C20F2D}" srcOrd="6" destOrd="0" presId="urn:microsoft.com/office/officeart/2005/8/layout/vList2"/>
    <dgm:cxn modelId="{493AB744-BD26-4AD3-92EB-9D0D369EFC7B}" type="presParOf" srcId="{7833C85E-A887-4C96-A081-1BE0BBE44FE9}" destId="{675569FA-C367-44C2-8A61-750E645890B1}" srcOrd="7" destOrd="0" presId="urn:microsoft.com/office/officeart/2005/8/layout/vList2"/>
    <dgm:cxn modelId="{F25A4C4A-7EC4-4490-926E-E241C4D55024}" type="presParOf" srcId="{7833C85E-A887-4C96-A081-1BE0BBE44FE9}" destId="{677310F7-AF86-478B-8990-61B766F294D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18452D-DB4E-4D29-97FF-B052EA36DB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DDC7FAA-4EAB-45D1-9A00-47B4B98C2B1B}">
      <dgm:prSet/>
      <dgm:spPr/>
      <dgm:t>
        <a:bodyPr/>
        <a:lstStyle/>
        <a:p>
          <a:r>
            <a:rPr lang="zh-CN"/>
            <a:t>开发运维一体化</a:t>
          </a:r>
          <a:endParaRPr lang="en-US"/>
        </a:p>
      </dgm:t>
    </dgm:pt>
    <dgm:pt modelId="{1C329AF3-DEE0-4D6D-9C46-7C3CD5B099C3}" type="parTrans" cxnId="{D41EBCAE-3EE6-451C-A2CD-616A750218D3}">
      <dgm:prSet/>
      <dgm:spPr/>
      <dgm:t>
        <a:bodyPr/>
        <a:lstStyle/>
        <a:p>
          <a:endParaRPr lang="en-US"/>
        </a:p>
      </dgm:t>
    </dgm:pt>
    <dgm:pt modelId="{1CBFABF1-F840-49BB-B715-00FA28E3D566}" type="sibTrans" cxnId="{D41EBCAE-3EE6-451C-A2CD-616A750218D3}">
      <dgm:prSet/>
      <dgm:spPr/>
      <dgm:t>
        <a:bodyPr/>
        <a:lstStyle/>
        <a:p>
          <a:endParaRPr lang="en-US"/>
        </a:p>
      </dgm:t>
    </dgm:pt>
    <dgm:pt modelId="{3298F4FD-4B18-49F8-9669-9E8706BF928A}">
      <dgm:prSet/>
      <dgm:spPr/>
      <dgm:t>
        <a:bodyPr/>
        <a:lstStyle/>
        <a:p>
          <a:r>
            <a:rPr lang="zh-CN"/>
            <a:t>以前 </a:t>
          </a:r>
          <a:r>
            <a:rPr lang="en-US"/>
            <a:t>Dev </a:t>
          </a:r>
          <a:r>
            <a:rPr lang="zh-CN"/>
            <a:t>负责开发，并将制品交给 </a:t>
          </a:r>
          <a:r>
            <a:rPr lang="en-US"/>
            <a:t>Ops</a:t>
          </a:r>
          <a:r>
            <a:rPr lang="zh-CN"/>
            <a:t>，现在 </a:t>
          </a:r>
          <a:r>
            <a:rPr lang="en-US"/>
            <a:t>Dev </a:t>
          </a:r>
          <a:r>
            <a:rPr lang="zh-CN"/>
            <a:t>开发完成后可使用运维平台</a:t>
          </a:r>
          <a:r>
            <a:rPr lang="zh-CN" altLang="en-US"/>
            <a:t>自行</a:t>
          </a:r>
          <a:r>
            <a:rPr lang="zh-CN"/>
            <a:t>部署。</a:t>
          </a:r>
          <a:endParaRPr lang="en-US"/>
        </a:p>
      </dgm:t>
    </dgm:pt>
    <dgm:pt modelId="{6F0F0826-AF96-4534-9C4E-3F7349703B67}" type="parTrans" cxnId="{28177B8F-DE0A-4D9E-97CF-EC8CA9A31944}">
      <dgm:prSet/>
      <dgm:spPr/>
      <dgm:t>
        <a:bodyPr/>
        <a:lstStyle/>
        <a:p>
          <a:endParaRPr lang="en-US"/>
        </a:p>
      </dgm:t>
    </dgm:pt>
    <dgm:pt modelId="{506B0734-9D63-4FF6-A5C4-F231B32A3263}" type="sibTrans" cxnId="{28177B8F-DE0A-4D9E-97CF-EC8CA9A31944}">
      <dgm:prSet/>
      <dgm:spPr/>
      <dgm:t>
        <a:bodyPr/>
        <a:lstStyle/>
        <a:p>
          <a:endParaRPr lang="en-US"/>
        </a:p>
      </dgm:t>
    </dgm:pt>
    <dgm:pt modelId="{8C04785D-4903-48B5-BAB0-A7E611612950}">
      <dgm:prSet/>
      <dgm:spPr/>
      <dgm:t>
        <a:bodyPr/>
        <a:lstStyle/>
        <a:p>
          <a:r>
            <a:rPr lang="zh-CN"/>
            <a:t>以前 </a:t>
          </a:r>
          <a:r>
            <a:rPr lang="en-US"/>
            <a:t>Ops </a:t>
          </a:r>
          <a:r>
            <a:rPr lang="zh-CN"/>
            <a:t>接收制品并部署，现在 </a:t>
          </a:r>
          <a:r>
            <a:rPr lang="en-US"/>
            <a:t>Ops </a:t>
          </a:r>
          <a:r>
            <a:rPr lang="zh-CN"/>
            <a:t>开发</a:t>
          </a:r>
          <a:r>
            <a:rPr lang="zh-CN" altLang="en-US"/>
            <a:t>运维</a:t>
          </a:r>
          <a:r>
            <a:rPr lang="zh-CN"/>
            <a:t>平台</a:t>
          </a:r>
          <a:r>
            <a:rPr lang="zh-CN" altLang="en-US"/>
            <a:t>（内部 </a:t>
          </a:r>
          <a:r>
            <a:rPr lang="en-US" err="1"/>
            <a:t>Oaa</a:t>
          </a:r>
          <a:r>
            <a:rPr lang="en-US" altLang="zh-CN" err="1"/>
            <a:t>S</a:t>
          </a:r>
          <a:r>
            <a:rPr lang="zh-CN" altLang="en-US"/>
            <a:t>、部署流水线等）</a:t>
          </a:r>
          <a:r>
            <a:rPr lang="zh-CN"/>
            <a:t>。</a:t>
          </a:r>
          <a:endParaRPr lang="en-US"/>
        </a:p>
      </dgm:t>
    </dgm:pt>
    <dgm:pt modelId="{BA8F3D3F-0F3A-4C94-B322-0CDD53BBF498}" type="parTrans" cxnId="{8ED2219F-B2A7-411D-BDB1-ED4329053908}">
      <dgm:prSet/>
      <dgm:spPr/>
      <dgm:t>
        <a:bodyPr/>
        <a:lstStyle/>
        <a:p>
          <a:endParaRPr lang="en-US"/>
        </a:p>
      </dgm:t>
    </dgm:pt>
    <dgm:pt modelId="{55375AEC-842E-4236-963C-F0AF077D0C89}" type="sibTrans" cxnId="{8ED2219F-B2A7-411D-BDB1-ED4329053908}">
      <dgm:prSet/>
      <dgm:spPr/>
      <dgm:t>
        <a:bodyPr/>
        <a:lstStyle/>
        <a:p>
          <a:endParaRPr lang="en-US"/>
        </a:p>
      </dgm:t>
    </dgm:pt>
    <dgm:pt modelId="{4B75DD24-3F74-44AA-B09B-7E947AAD73D0}">
      <dgm:prSet/>
      <dgm:spPr/>
      <dgm:t>
        <a:bodyPr/>
        <a:lstStyle/>
        <a:p>
          <a:r>
            <a:rPr lang="zh-CN" altLang="en-US"/>
            <a:t>开发负责运维的</a:t>
          </a:r>
          <a:r>
            <a:rPr lang="zh-CN"/>
            <a:t>案例</a:t>
          </a:r>
          <a:endParaRPr lang="en-US"/>
        </a:p>
      </dgm:t>
    </dgm:pt>
    <dgm:pt modelId="{C89BCF7B-B709-42DB-A6BC-04059FED8873}" type="parTrans" cxnId="{71BB6097-C91E-4C18-9CA1-8256E6F7011F}">
      <dgm:prSet/>
      <dgm:spPr/>
      <dgm:t>
        <a:bodyPr/>
        <a:lstStyle/>
        <a:p>
          <a:endParaRPr lang="en-US"/>
        </a:p>
      </dgm:t>
    </dgm:pt>
    <dgm:pt modelId="{EFC40BA0-B3FB-4B65-9E1D-05599E4750DF}" type="sibTrans" cxnId="{71BB6097-C91E-4C18-9CA1-8256E6F7011F}">
      <dgm:prSet/>
      <dgm:spPr/>
      <dgm:t>
        <a:bodyPr/>
        <a:lstStyle/>
        <a:p>
          <a:endParaRPr lang="en-US"/>
        </a:p>
      </dgm:t>
    </dgm:pt>
    <dgm:pt modelId="{49791BF4-CB74-4C3B-A6B7-F5EAE26E8F9B}">
      <dgm:prSet/>
      <dgm:spPr/>
      <dgm:t>
        <a:bodyPr/>
        <a:lstStyle/>
        <a:p>
          <a:r>
            <a:rPr lang="zh-CN" altLang="en-US"/>
            <a:t>在早期，</a:t>
          </a:r>
          <a:r>
            <a:rPr lang="zh-CN"/>
            <a:t>为了提升部署效率，</a:t>
          </a:r>
          <a:r>
            <a:rPr lang="en-US"/>
            <a:t>Facebook</a:t>
          </a:r>
          <a:r>
            <a:rPr lang="zh-CN"/>
            <a:t>采取的最有效的一个措施就是让所有工程师、工程经理和架构师轮流值班，负责他们自己构建的服务的运维工作。通过这样做，所有构建服务的人都对自己在上游所负责的架构和代码有了亲身的感受，这对下游的工作产生了巨大的积极影响。</a:t>
          </a:r>
          <a:endParaRPr lang="en-US"/>
        </a:p>
      </dgm:t>
    </dgm:pt>
    <dgm:pt modelId="{F22103D4-3EF2-4BFC-A32B-280BFDC79619}" type="parTrans" cxnId="{BB11A746-E6B2-4D6A-BBEC-24F0E5C79B44}">
      <dgm:prSet/>
      <dgm:spPr/>
      <dgm:t>
        <a:bodyPr/>
        <a:lstStyle/>
        <a:p>
          <a:endParaRPr lang="en-US"/>
        </a:p>
      </dgm:t>
    </dgm:pt>
    <dgm:pt modelId="{3E8AB217-0AD5-46DB-92A9-CACECE40EADE}" type="sibTrans" cxnId="{BB11A746-E6B2-4D6A-BBEC-24F0E5C79B44}">
      <dgm:prSet/>
      <dgm:spPr/>
      <dgm:t>
        <a:bodyPr/>
        <a:lstStyle/>
        <a:p>
          <a:endParaRPr lang="en-US"/>
        </a:p>
      </dgm:t>
    </dgm:pt>
    <dgm:pt modelId="{CB28DB6C-B4C7-4B3D-B674-6375927A9B61}" type="pres">
      <dgm:prSet presAssocID="{1A18452D-DB4E-4D29-97FF-B052EA36DBDC}" presName="linear" presStyleCnt="0">
        <dgm:presLayoutVars>
          <dgm:animLvl val="lvl"/>
          <dgm:resizeHandles val="exact"/>
        </dgm:presLayoutVars>
      </dgm:prSet>
      <dgm:spPr/>
    </dgm:pt>
    <dgm:pt modelId="{C38C6C36-5F09-4535-B7F0-9863C7D6B533}" type="pres">
      <dgm:prSet presAssocID="{EDDC7FAA-4EAB-45D1-9A00-47B4B98C2B1B}" presName="parentText" presStyleLbl="node1" presStyleIdx="0" presStyleCnt="2">
        <dgm:presLayoutVars>
          <dgm:chMax val="0"/>
          <dgm:bulletEnabled val="1"/>
        </dgm:presLayoutVars>
      </dgm:prSet>
      <dgm:spPr/>
    </dgm:pt>
    <dgm:pt modelId="{0B143FAE-8EAA-49F0-9ACE-8390BE29D006}" type="pres">
      <dgm:prSet presAssocID="{EDDC7FAA-4EAB-45D1-9A00-47B4B98C2B1B}" presName="childText" presStyleLbl="revTx" presStyleIdx="0" presStyleCnt="2">
        <dgm:presLayoutVars>
          <dgm:bulletEnabled val="1"/>
        </dgm:presLayoutVars>
      </dgm:prSet>
      <dgm:spPr/>
    </dgm:pt>
    <dgm:pt modelId="{15123849-A7C0-4264-868F-6A9332FD2FA0}" type="pres">
      <dgm:prSet presAssocID="{4B75DD24-3F74-44AA-B09B-7E947AAD73D0}" presName="parentText" presStyleLbl="node1" presStyleIdx="1" presStyleCnt="2">
        <dgm:presLayoutVars>
          <dgm:chMax val="0"/>
          <dgm:bulletEnabled val="1"/>
        </dgm:presLayoutVars>
      </dgm:prSet>
      <dgm:spPr/>
    </dgm:pt>
    <dgm:pt modelId="{76AB2E09-6835-4C0F-8B02-58656BB6A359}" type="pres">
      <dgm:prSet presAssocID="{4B75DD24-3F74-44AA-B09B-7E947AAD73D0}" presName="childText" presStyleLbl="revTx" presStyleIdx="1" presStyleCnt="2">
        <dgm:presLayoutVars>
          <dgm:bulletEnabled val="1"/>
        </dgm:presLayoutVars>
      </dgm:prSet>
      <dgm:spPr/>
    </dgm:pt>
  </dgm:ptLst>
  <dgm:cxnLst>
    <dgm:cxn modelId="{23F36602-65A3-404C-9AF8-B1600D48BF18}" type="presOf" srcId="{49791BF4-CB74-4C3B-A6B7-F5EAE26E8F9B}" destId="{76AB2E09-6835-4C0F-8B02-58656BB6A359}" srcOrd="0" destOrd="0" presId="urn:microsoft.com/office/officeart/2005/8/layout/vList2"/>
    <dgm:cxn modelId="{8DC6DD1F-9E36-4E64-8841-E4381FE66C1C}" type="presOf" srcId="{4B75DD24-3F74-44AA-B09B-7E947AAD73D0}" destId="{15123849-A7C0-4264-868F-6A9332FD2FA0}" srcOrd="0" destOrd="0" presId="urn:microsoft.com/office/officeart/2005/8/layout/vList2"/>
    <dgm:cxn modelId="{3932483F-47F3-45E6-84D2-CF592F4B15AB}" type="presOf" srcId="{3298F4FD-4B18-49F8-9669-9E8706BF928A}" destId="{0B143FAE-8EAA-49F0-9ACE-8390BE29D006}" srcOrd="0" destOrd="0" presId="urn:microsoft.com/office/officeart/2005/8/layout/vList2"/>
    <dgm:cxn modelId="{BB11A746-E6B2-4D6A-BBEC-24F0E5C79B44}" srcId="{4B75DD24-3F74-44AA-B09B-7E947AAD73D0}" destId="{49791BF4-CB74-4C3B-A6B7-F5EAE26E8F9B}" srcOrd="0" destOrd="0" parTransId="{F22103D4-3EF2-4BFC-A32B-280BFDC79619}" sibTransId="{3E8AB217-0AD5-46DB-92A9-CACECE40EADE}"/>
    <dgm:cxn modelId="{28177B8F-DE0A-4D9E-97CF-EC8CA9A31944}" srcId="{EDDC7FAA-4EAB-45D1-9A00-47B4B98C2B1B}" destId="{3298F4FD-4B18-49F8-9669-9E8706BF928A}" srcOrd="0" destOrd="0" parTransId="{6F0F0826-AF96-4534-9C4E-3F7349703B67}" sibTransId="{506B0734-9D63-4FF6-A5C4-F231B32A3263}"/>
    <dgm:cxn modelId="{71BB6097-C91E-4C18-9CA1-8256E6F7011F}" srcId="{1A18452D-DB4E-4D29-97FF-B052EA36DBDC}" destId="{4B75DD24-3F74-44AA-B09B-7E947AAD73D0}" srcOrd="1" destOrd="0" parTransId="{C89BCF7B-B709-42DB-A6BC-04059FED8873}" sibTransId="{EFC40BA0-B3FB-4B65-9E1D-05599E4750DF}"/>
    <dgm:cxn modelId="{B444569C-61AC-4C40-BCA5-A41F8F233CD7}" type="presOf" srcId="{1A18452D-DB4E-4D29-97FF-B052EA36DBDC}" destId="{CB28DB6C-B4C7-4B3D-B674-6375927A9B61}" srcOrd="0" destOrd="0" presId="urn:microsoft.com/office/officeart/2005/8/layout/vList2"/>
    <dgm:cxn modelId="{9D49B09C-12D6-41CB-B399-0E166E56754B}" type="presOf" srcId="{8C04785D-4903-48B5-BAB0-A7E611612950}" destId="{0B143FAE-8EAA-49F0-9ACE-8390BE29D006}" srcOrd="0" destOrd="1" presId="urn:microsoft.com/office/officeart/2005/8/layout/vList2"/>
    <dgm:cxn modelId="{8ED2219F-B2A7-411D-BDB1-ED4329053908}" srcId="{EDDC7FAA-4EAB-45D1-9A00-47B4B98C2B1B}" destId="{8C04785D-4903-48B5-BAB0-A7E611612950}" srcOrd="1" destOrd="0" parTransId="{BA8F3D3F-0F3A-4C94-B322-0CDD53BBF498}" sibTransId="{55375AEC-842E-4236-963C-F0AF077D0C89}"/>
    <dgm:cxn modelId="{D41EBCAE-3EE6-451C-A2CD-616A750218D3}" srcId="{1A18452D-DB4E-4D29-97FF-B052EA36DBDC}" destId="{EDDC7FAA-4EAB-45D1-9A00-47B4B98C2B1B}" srcOrd="0" destOrd="0" parTransId="{1C329AF3-DEE0-4D6D-9C46-7C3CD5B099C3}" sibTransId="{1CBFABF1-F840-49BB-B715-00FA28E3D566}"/>
    <dgm:cxn modelId="{EB85FCE7-55FE-414A-8744-1F8594FFFECC}" type="presOf" srcId="{EDDC7FAA-4EAB-45D1-9A00-47B4B98C2B1B}" destId="{C38C6C36-5F09-4535-B7F0-9863C7D6B533}" srcOrd="0" destOrd="0" presId="urn:microsoft.com/office/officeart/2005/8/layout/vList2"/>
    <dgm:cxn modelId="{8BCE08D6-E5E4-4FB4-B642-0336FB785907}" type="presParOf" srcId="{CB28DB6C-B4C7-4B3D-B674-6375927A9B61}" destId="{C38C6C36-5F09-4535-B7F0-9863C7D6B533}" srcOrd="0" destOrd="0" presId="urn:microsoft.com/office/officeart/2005/8/layout/vList2"/>
    <dgm:cxn modelId="{FFD848E9-22DC-41C7-9F81-92382CED2C83}" type="presParOf" srcId="{CB28DB6C-B4C7-4B3D-B674-6375927A9B61}" destId="{0B143FAE-8EAA-49F0-9ACE-8390BE29D006}" srcOrd="1" destOrd="0" presId="urn:microsoft.com/office/officeart/2005/8/layout/vList2"/>
    <dgm:cxn modelId="{E15A06FE-6B9A-49F0-A537-C259265A92D3}" type="presParOf" srcId="{CB28DB6C-B4C7-4B3D-B674-6375927A9B61}" destId="{15123849-A7C0-4264-868F-6A9332FD2FA0}" srcOrd="2" destOrd="0" presId="urn:microsoft.com/office/officeart/2005/8/layout/vList2"/>
    <dgm:cxn modelId="{766E5B0E-0DE4-4D09-ABBE-AC28E71B1C59}" type="presParOf" srcId="{CB28DB6C-B4C7-4B3D-B674-6375927A9B61}" destId="{76AB2E09-6835-4C0F-8B02-58656BB6A35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176024A-7F53-42C9-A568-CF1D8B7F772F}"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388A55CD-3586-4A3B-80A8-7D0F96898055}">
      <dgm:prSet/>
      <dgm:spPr/>
      <dgm:t>
        <a:bodyPr/>
        <a:lstStyle/>
        <a:p>
          <a:r>
            <a:rPr lang="zh-CN"/>
            <a:t>运行部署流水线的基础</a:t>
          </a:r>
          <a:endParaRPr lang="en-US"/>
        </a:p>
      </dgm:t>
    </dgm:pt>
    <dgm:pt modelId="{A34F380D-A995-4B7E-9345-223CEC4B801C}" type="parTrans" cxnId="{4CB95AA0-DDDF-4B1A-9E50-AF4390EB3A45}">
      <dgm:prSet/>
      <dgm:spPr/>
      <dgm:t>
        <a:bodyPr/>
        <a:lstStyle/>
        <a:p>
          <a:endParaRPr lang="en-US"/>
        </a:p>
      </dgm:t>
    </dgm:pt>
    <dgm:pt modelId="{9A49B1D7-7003-45B7-BE87-6E62B6DDF0A0}" type="sibTrans" cxnId="{4CB95AA0-DDDF-4B1A-9E50-AF4390EB3A45}">
      <dgm:prSet/>
      <dgm:spPr/>
      <dgm:t>
        <a:bodyPr/>
        <a:lstStyle/>
        <a:p>
          <a:endParaRPr lang="en-US"/>
        </a:p>
      </dgm:t>
    </dgm:pt>
    <dgm:pt modelId="{826034F3-873D-410C-88C2-E91DA2E2A01F}">
      <dgm:prSet/>
      <dgm:spPr/>
      <dgm:t>
        <a:bodyPr/>
        <a:lstStyle/>
        <a:p>
          <a:r>
            <a:rPr lang="zh-CN"/>
            <a:t>实现快速可靠的自动化测试</a:t>
          </a:r>
          <a:endParaRPr lang="en-US"/>
        </a:p>
      </dgm:t>
    </dgm:pt>
    <dgm:pt modelId="{8A08704B-6360-4549-9191-986F81E4EB6C}" type="parTrans" cxnId="{3900D33A-4311-4BE0-B12B-49E49EA90601}">
      <dgm:prSet/>
      <dgm:spPr/>
      <dgm:t>
        <a:bodyPr/>
        <a:lstStyle/>
        <a:p>
          <a:endParaRPr lang="en-US"/>
        </a:p>
      </dgm:t>
    </dgm:pt>
    <dgm:pt modelId="{0BB0012C-D67F-470A-80A4-979F82D5D0A8}" type="sibTrans" cxnId="{3900D33A-4311-4BE0-B12B-49E49EA90601}">
      <dgm:prSet/>
      <dgm:spPr/>
      <dgm:t>
        <a:bodyPr/>
        <a:lstStyle/>
        <a:p>
          <a:endParaRPr lang="en-US"/>
        </a:p>
      </dgm:t>
    </dgm:pt>
    <dgm:pt modelId="{605AFDA7-D6EE-4948-B0A7-08D38CBE1168}">
      <dgm:prSet/>
      <dgm:spPr/>
      <dgm:t>
        <a:bodyPr/>
        <a:lstStyle/>
        <a:p>
          <a:r>
            <a:rPr lang="zh-CN"/>
            <a:t>代码持续集成</a:t>
          </a:r>
          <a:endParaRPr lang="en-US"/>
        </a:p>
      </dgm:t>
    </dgm:pt>
    <dgm:pt modelId="{286EF5D9-6C33-4034-84B4-7677787F7288}" type="parTrans" cxnId="{EB13B1D5-A578-4621-A84D-2D651C05FD47}">
      <dgm:prSet/>
      <dgm:spPr/>
      <dgm:t>
        <a:bodyPr/>
        <a:lstStyle/>
        <a:p>
          <a:endParaRPr lang="en-US"/>
        </a:p>
      </dgm:t>
    </dgm:pt>
    <dgm:pt modelId="{0FD0F1CA-79D5-43F0-8AEF-D159FCDB1E91}" type="sibTrans" cxnId="{EB13B1D5-A578-4621-A84D-2D651C05FD47}">
      <dgm:prSet/>
      <dgm:spPr/>
      <dgm:t>
        <a:bodyPr/>
        <a:lstStyle/>
        <a:p>
          <a:endParaRPr lang="en-US"/>
        </a:p>
      </dgm:t>
    </dgm:pt>
    <dgm:pt modelId="{AB39064F-B984-4DFD-B058-85E686B06DA0}">
      <dgm:prSet/>
      <dgm:spPr/>
      <dgm:t>
        <a:bodyPr/>
        <a:lstStyle/>
        <a:p>
          <a:r>
            <a:rPr lang="zh-CN"/>
            <a:t>自动化和低风险发布</a:t>
          </a:r>
          <a:endParaRPr lang="en-US"/>
        </a:p>
      </dgm:t>
    </dgm:pt>
    <dgm:pt modelId="{47899957-E551-45E9-B7E9-883DD9D93303}" type="parTrans" cxnId="{E4364380-2846-4174-B373-E8A761CC4727}">
      <dgm:prSet/>
      <dgm:spPr/>
      <dgm:t>
        <a:bodyPr/>
        <a:lstStyle/>
        <a:p>
          <a:endParaRPr lang="en-US"/>
        </a:p>
      </dgm:t>
    </dgm:pt>
    <dgm:pt modelId="{89DD752F-8379-48CB-B164-2FC3A985249C}" type="sibTrans" cxnId="{E4364380-2846-4174-B373-E8A761CC4727}">
      <dgm:prSet/>
      <dgm:spPr/>
      <dgm:t>
        <a:bodyPr/>
        <a:lstStyle/>
        <a:p>
          <a:endParaRPr lang="en-US"/>
        </a:p>
      </dgm:t>
    </dgm:pt>
    <dgm:pt modelId="{9DF3352B-A626-4AF4-B08C-80FC768A577F}">
      <dgm:prSet/>
      <dgm:spPr/>
      <dgm:t>
        <a:bodyPr/>
        <a:lstStyle/>
        <a:p>
          <a:r>
            <a:rPr lang="zh-CN"/>
            <a:t>降低发布风险的架构</a:t>
          </a:r>
          <a:endParaRPr lang="en-US"/>
        </a:p>
      </dgm:t>
    </dgm:pt>
    <dgm:pt modelId="{1F452B1A-A673-4CD1-924A-8FF659C57C42}" type="parTrans" cxnId="{FC1CA325-8D94-46FE-8D32-282470188BA5}">
      <dgm:prSet/>
      <dgm:spPr/>
      <dgm:t>
        <a:bodyPr/>
        <a:lstStyle/>
        <a:p>
          <a:endParaRPr lang="en-US"/>
        </a:p>
      </dgm:t>
    </dgm:pt>
    <dgm:pt modelId="{06FBEEC8-00AA-4A72-AD2A-9F2FACB7E9AA}" type="sibTrans" cxnId="{FC1CA325-8D94-46FE-8D32-282470188BA5}">
      <dgm:prSet/>
      <dgm:spPr/>
      <dgm:t>
        <a:bodyPr/>
        <a:lstStyle/>
        <a:p>
          <a:endParaRPr lang="en-US"/>
        </a:p>
      </dgm:t>
    </dgm:pt>
    <dgm:pt modelId="{2C1887B0-2A52-447D-B808-63E01AFBDE53}" type="pres">
      <dgm:prSet presAssocID="{4176024A-7F53-42C9-A568-CF1D8B7F772F}" presName="linear" presStyleCnt="0">
        <dgm:presLayoutVars>
          <dgm:dir/>
          <dgm:animLvl val="lvl"/>
          <dgm:resizeHandles val="exact"/>
        </dgm:presLayoutVars>
      </dgm:prSet>
      <dgm:spPr/>
    </dgm:pt>
    <dgm:pt modelId="{00BAE11A-C90D-47D7-A703-4E959C3B03A0}" type="pres">
      <dgm:prSet presAssocID="{388A55CD-3586-4A3B-80A8-7D0F96898055}" presName="parentLin" presStyleCnt="0"/>
      <dgm:spPr/>
    </dgm:pt>
    <dgm:pt modelId="{93E24070-1469-441E-BFBF-76F765DD76EB}" type="pres">
      <dgm:prSet presAssocID="{388A55CD-3586-4A3B-80A8-7D0F96898055}" presName="parentLeftMargin" presStyleLbl="node1" presStyleIdx="0" presStyleCnt="5"/>
      <dgm:spPr/>
    </dgm:pt>
    <dgm:pt modelId="{6093754D-0EA5-4033-A9EB-5CCB3E3F831B}" type="pres">
      <dgm:prSet presAssocID="{388A55CD-3586-4A3B-80A8-7D0F96898055}" presName="parentText" presStyleLbl="node1" presStyleIdx="0" presStyleCnt="5">
        <dgm:presLayoutVars>
          <dgm:chMax val="0"/>
          <dgm:bulletEnabled val="1"/>
        </dgm:presLayoutVars>
      </dgm:prSet>
      <dgm:spPr/>
    </dgm:pt>
    <dgm:pt modelId="{0C953190-ADC3-4C11-99AB-0F05760C8DF0}" type="pres">
      <dgm:prSet presAssocID="{388A55CD-3586-4A3B-80A8-7D0F96898055}" presName="negativeSpace" presStyleCnt="0"/>
      <dgm:spPr/>
    </dgm:pt>
    <dgm:pt modelId="{80642B08-9DA7-40B5-90C1-3350679DEAAA}" type="pres">
      <dgm:prSet presAssocID="{388A55CD-3586-4A3B-80A8-7D0F96898055}" presName="childText" presStyleLbl="conFgAcc1" presStyleIdx="0" presStyleCnt="5">
        <dgm:presLayoutVars>
          <dgm:bulletEnabled val="1"/>
        </dgm:presLayoutVars>
      </dgm:prSet>
      <dgm:spPr/>
    </dgm:pt>
    <dgm:pt modelId="{B4FCE981-A8AA-4D7A-BEF2-B5D020AE06A0}" type="pres">
      <dgm:prSet presAssocID="{9A49B1D7-7003-45B7-BE87-6E62B6DDF0A0}" presName="spaceBetweenRectangles" presStyleCnt="0"/>
      <dgm:spPr/>
    </dgm:pt>
    <dgm:pt modelId="{C1D80FA4-E809-48AE-9C4A-A5E9FC708EDC}" type="pres">
      <dgm:prSet presAssocID="{826034F3-873D-410C-88C2-E91DA2E2A01F}" presName="parentLin" presStyleCnt="0"/>
      <dgm:spPr/>
    </dgm:pt>
    <dgm:pt modelId="{23CDBF68-9009-46BA-8648-B78CDDC1A5F8}" type="pres">
      <dgm:prSet presAssocID="{826034F3-873D-410C-88C2-E91DA2E2A01F}" presName="parentLeftMargin" presStyleLbl="node1" presStyleIdx="0" presStyleCnt="5"/>
      <dgm:spPr/>
    </dgm:pt>
    <dgm:pt modelId="{B7DA023A-75B4-4B47-AA78-C01B3C13BA5D}" type="pres">
      <dgm:prSet presAssocID="{826034F3-873D-410C-88C2-E91DA2E2A01F}" presName="parentText" presStyleLbl="node1" presStyleIdx="1" presStyleCnt="5">
        <dgm:presLayoutVars>
          <dgm:chMax val="0"/>
          <dgm:bulletEnabled val="1"/>
        </dgm:presLayoutVars>
      </dgm:prSet>
      <dgm:spPr/>
    </dgm:pt>
    <dgm:pt modelId="{152D4D56-F17F-48D9-B179-205CD43E6B8D}" type="pres">
      <dgm:prSet presAssocID="{826034F3-873D-410C-88C2-E91DA2E2A01F}" presName="negativeSpace" presStyleCnt="0"/>
      <dgm:spPr/>
    </dgm:pt>
    <dgm:pt modelId="{2196FE68-6C7D-43CB-9B92-36820F050F92}" type="pres">
      <dgm:prSet presAssocID="{826034F3-873D-410C-88C2-E91DA2E2A01F}" presName="childText" presStyleLbl="conFgAcc1" presStyleIdx="1" presStyleCnt="5">
        <dgm:presLayoutVars>
          <dgm:bulletEnabled val="1"/>
        </dgm:presLayoutVars>
      </dgm:prSet>
      <dgm:spPr/>
    </dgm:pt>
    <dgm:pt modelId="{E44E8454-13C7-42D2-915F-BE735C291B32}" type="pres">
      <dgm:prSet presAssocID="{0BB0012C-D67F-470A-80A4-979F82D5D0A8}" presName="spaceBetweenRectangles" presStyleCnt="0"/>
      <dgm:spPr/>
    </dgm:pt>
    <dgm:pt modelId="{7195E12C-AB49-431F-A448-40533AFA341D}" type="pres">
      <dgm:prSet presAssocID="{605AFDA7-D6EE-4948-B0A7-08D38CBE1168}" presName="parentLin" presStyleCnt="0"/>
      <dgm:spPr/>
    </dgm:pt>
    <dgm:pt modelId="{7629E106-9A0C-40D5-8F85-37466AF33810}" type="pres">
      <dgm:prSet presAssocID="{605AFDA7-D6EE-4948-B0A7-08D38CBE1168}" presName="parentLeftMargin" presStyleLbl="node1" presStyleIdx="1" presStyleCnt="5"/>
      <dgm:spPr/>
    </dgm:pt>
    <dgm:pt modelId="{26B127E1-6947-4D00-981A-7180E276795E}" type="pres">
      <dgm:prSet presAssocID="{605AFDA7-D6EE-4948-B0A7-08D38CBE1168}" presName="parentText" presStyleLbl="node1" presStyleIdx="2" presStyleCnt="5">
        <dgm:presLayoutVars>
          <dgm:chMax val="0"/>
          <dgm:bulletEnabled val="1"/>
        </dgm:presLayoutVars>
      </dgm:prSet>
      <dgm:spPr/>
    </dgm:pt>
    <dgm:pt modelId="{A3305C40-4C6A-4EE2-8D3A-12D662A33C6B}" type="pres">
      <dgm:prSet presAssocID="{605AFDA7-D6EE-4948-B0A7-08D38CBE1168}" presName="negativeSpace" presStyleCnt="0"/>
      <dgm:spPr/>
    </dgm:pt>
    <dgm:pt modelId="{89E5AEAE-B917-4AF5-85F4-061247D949A1}" type="pres">
      <dgm:prSet presAssocID="{605AFDA7-D6EE-4948-B0A7-08D38CBE1168}" presName="childText" presStyleLbl="conFgAcc1" presStyleIdx="2" presStyleCnt="5">
        <dgm:presLayoutVars>
          <dgm:bulletEnabled val="1"/>
        </dgm:presLayoutVars>
      </dgm:prSet>
      <dgm:spPr/>
    </dgm:pt>
    <dgm:pt modelId="{0271FE30-9FE9-417D-81E3-E6D384B506F6}" type="pres">
      <dgm:prSet presAssocID="{0FD0F1CA-79D5-43F0-8AEF-D159FCDB1E91}" presName="spaceBetweenRectangles" presStyleCnt="0"/>
      <dgm:spPr/>
    </dgm:pt>
    <dgm:pt modelId="{4B39497F-2337-49C1-B5AE-38ABAAFEE76C}" type="pres">
      <dgm:prSet presAssocID="{AB39064F-B984-4DFD-B058-85E686B06DA0}" presName="parentLin" presStyleCnt="0"/>
      <dgm:spPr/>
    </dgm:pt>
    <dgm:pt modelId="{F8652B96-CE7D-4625-B1C9-C854E0A49A4B}" type="pres">
      <dgm:prSet presAssocID="{AB39064F-B984-4DFD-B058-85E686B06DA0}" presName="parentLeftMargin" presStyleLbl="node1" presStyleIdx="2" presStyleCnt="5"/>
      <dgm:spPr/>
    </dgm:pt>
    <dgm:pt modelId="{93506924-D37B-4220-99EC-ABB44966563A}" type="pres">
      <dgm:prSet presAssocID="{AB39064F-B984-4DFD-B058-85E686B06DA0}" presName="parentText" presStyleLbl="node1" presStyleIdx="3" presStyleCnt="5">
        <dgm:presLayoutVars>
          <dgm:chMax val="0"/>
          <dgm:bulletEnabled val="1"/>
        </dgm:presLayoutVars>
      </dgm:prSet>
      <dgm:spPr/>
    </dgm:pt>
    <dgm:pt modelId="{B0972A3B-5E64-4159-BACB-0DA0973B2931}" type="pres">
      <dgm:prSet presAssocID="{AB39064F-B984-4DFD-B058-85E686B06DA0}" presName="negativeSpace" presStyleCnt="0"/>
      <dgm:spPr/>
    </dgm:pt>
    <dgm:pt modelId="{EABE5278-865D-4285-8AD2-C09D83447963}" type="pres">
      <dgm:prSet presAssocID="{AB39064F-B984-4DFD-B058-85E686B06DA0}" presName="childText" presStyleLbl="conFgAcc1" presStyleIdx="3" presStyleCnt="5">
        <dgm:presLayoutVars>
          <dgm:bulletEnabled val="1"/>
        </dgm:presLayoutVars>
      </dgm:prSet>
      <dgm:spPr/>
    </dgm:pt>
    <dgm:pt modelId="{CFB617DE-A166-4372-844D-E905B3F19FE7}" type="pres">
      <dgm:prSet presAssocID="{89DD752F-8379-48CB-B164-2FC3A985249C}" presName="spaceBetweenRectangles" presStyleCnt="0"/>
      <dgm:spPr/>
    </dgm:pt>
    <dgm:pt modelId="{C80CFAD7-CB47-461A-915B-E5AAF61CF369}" type="pres">
      <dgm:prSet presAssocID="{9DF3352B-A626-4AF4-B08C-80FC768A577F}" presName="parentLin" presStyleCnt="0"/>
      <dgm:spPr/>
    </dgm:pt>
    <dgm:pt modelId="{8134CA08-8F55-4005-B310-F2554FF4C1C1}" type="pres">
      <dgm:prSet presAssocID="{9DF3352B-A626-4AF4-B08C-80FC768A577F}" presName="parentLeftMargin" presStyleLbl="node1" presStyleIdx="3" presStyleCnt="5"/>
      <dgm:spPr/>
    </dgm:pt>
    <dgm:pt modelId="{0D7E0F42-8AA5-43C8-A21C-668F0F74D203}" type="pres">
      <dgm:prSet presAssocID="{9DF3352B-A626-4AF4-B08C-80FC768A577F}" presName="parentText" presStyleLbl="node1" presStyleIdx="4" presStyleCnt="5">
        <dgm:presLayoutVars>
          <dgm:chMax val="0"/>
          <dgm:bulletEnabled val="1"/>
        </dgm:presLayoutVars>
      </dgm:prSet>
      <dgm:spPr/>
    </dgm:pt>
    <dgm:pt modelId="{1DEFB5AB-CA2C-42B8-84AF-73A05A0B34F7}" type="pres">
      <dgm:prSet presAssocID="{9DF3352B-A626-4AF4-B08C-80FC768A577F}" presName="negativeSpace" presStyleCnt="0"/>
      <dgm:spPr/>
    </dgm:pt>
    <dgm:pt modelId="{BFFDB769-206A-431E-947A-B1DBD7F0B0F9}" type="pres">
      <dgm:prSet presAssocID="{9DF3352B-A626-4AF4-B08C-80FC768A577F}" presName="childText" presStyleLbl="conFgAcc1" presStyleIdx="4" presStyleCnt="5">
        <dgm:presLayoutVars>
          <dgm:bulletEnabled val="1"/>
        </dgm:presLayoutVars>
      </dgm:prSet>
      <dgm:spPr/>
    </dgm:pt>
  </dgm:ptLst>
  <dgm:cxnLst>
    <dgm:cxn modelId="{FC1CA325-8D94-46FE-8D32-282470188BA5}" srcId="{4176024A-7F53-42C9-A568-CF1D8B7F772F}" destId="{9DF3352B-A626-4AF4-B08C-80FC768A577F}" srcOrd="4" destOrd="0" parTransId="{1F452B1A-A673-4CD1-924A-8FF659C57C42}" sibTransId="{06FBEEC8-00AA-4A72-AD2A-9F2FACB7E9AA}"/>
    <dgm:cxn modelId="{912B0C35-5E0B-4AA9-9AA9-EFCCB61B7D3D}" type="presOf" srcId="{826034F3-873D-410C-88C2-E91DA2E2A01F}" destId="{B7DA023A-75B4-4B47-AA78-C01B3C13BA5D}" srcOrd="1" destOrd="0" presId="urn:microsoft.com/office/officeart/2005/8/layout/list1"/>
    <dgm:cxn modelId="{3900D33A-4311-4BE0-B12B-49E49EA90601}" srcId="{4176024A-7F53-42C9-A568-CF1D8B7F772F}" destId="{826034F3-873D-410C-88C2-E91DA2E2A01F}" srcOrd="1" destOrd="0" parTransId="{8A08704B-6360-4549-9191-986F81E4EB6C}" sibTransId="{0BB0012C-D67F-470A-80A4-979F82D5D0A8}"/>
    <dgm:cxn modelId="{A7DEFE3B-A46D-4604-9326-C313442C0456}" type="presOf" srcId="{9DF3352B-A626-4AF4-B08C-80FC768A577F}" destId="{8134CA08-8F55-4005-B310-F2554FF4C1C1}" srcOrd="0" destOrd="0" presId="urn:microsoft.com/office/officeart/2005/8/layout/list1"/>
    <dgm:cxn modelId="{9655D244-E3C9-4DA8-A8C7-31AED818FE07}" type="presOf" srcId="{605AFDA7-D6EE-4948-B0A7-08D38CBE1168}" destId="{7629E106-9A0C-40D5-8F85-37466AF33810}" srcOrd="0" destOrd="0" presId="urn:microsoft.com/office/officeart/2005/8/layout/list1"/>
    <dgm:cxn modelId="{341B8C45-0461-4026-9B84-7E9585F798A9}" type="presOf" srcId="{9DF3352B-A626-4AF4-B08C-80FC768A577F}" destId="{0D7E0F42-8AA5-43C8-A21C-668F0F74D203}" srcOrd="1" destOrd="0" presId="urn:microsoft.com/office/officeart/2005/8/layout/list1"/>
    <dgm:cxn modelId="{4F69A848-F379-4866-A639-4544A314E169}" type="presOf" srcId="{388A55CD-3586-4A3B-80A8-7D0F96898055}" destId="{6093754D-0EA5-4033-A9EB-5CCB3E3F831B}" srcOrd="1" destOrd="0" presId="urn:microsoft.com/office/officeart/2005/8/layout/list1"/>
    <dgm:cxn modelId="{703CC771-DA56-4050-B8A4-2C86BF9807B9}" type="presOf" srcId="{4176024A-7F53-42C9-A568-CF1D8B7F772F}" destId="{2C1887B0-2A52-447D-B808-63E01AFBDE53}" srcOrd="0" destOrd="0" presId="urn:microsoft.com/office/officeart/2005/8/layout/list1"/>
    <dgm:cxn modelId="{4E7AE554-03C0-4C34-91CD-10D766165D87}" type="presOf" srcId="{388A55CD-3586-4A3B-80A8-7D0F96898055}" destId="{93E24070-1469-441E-BFBF-76F765DD76EB}" srcOrd="0" destOrd="0" presId="urn:microsoft.com/office/officeart/2005/8/layout/list1"/>
    <dgm:cxn modelId="{E4364380-2846-4174-B373-E8A761CC4727}" srcId="{4176024A-7F53-42C9-A568-CF1D8B7F772F}" destId="{AB39064F-B984-4DFD-B058-85E686B06DA0}" srcOrd="3" destOrd="0" parTransId="{47899957-E551-45E9-B7E9-883DD9D93303}" sibTransId="{89DD752F-8379-48CB-B164-2FC3A985249C}"/>
    <dgm:cxn modelId="{B3EE4581-5131-47F9-8675-399C2B690FC6}" type="presOf" srcId="{605AFDA7-D6EE-4948-B0A7-08D38CBE1168}" destId="{26B127E1-6947-4D00-981A-7180E276795E}" srcOrd="1" destOrd="0" presId="urn:microsoft.com/office/officeart/2005/8/layout/list1"/>
    <dgm:cxn modelId="{4CB95AA0-DDDF-4B1A-9E50-AF4390EB3A45}" srcId="{4176024A-7F53-42C9-A568-CF1D8B7F772F}" destId="{388A55CD-3586-4A3B-80A8-7D0F96898055}" srcOrd="0" destOrd="0" parTransId="{A34F380D-A995-4B7E-9345-223CEC4B801C}" sibTransId="{9A49B1D7-7003-45B7-BE87-6E62B6DDF0A0}"/>
    <dgm:cxn modelId="{384778A8-92FE-4B89-976F-DA0BDDF431A0}" type="presOf" srcId="{826034F3-873D-410C-88C2-E91DA2E2A01F}" destId="{23CDBF68-9009-46BA-8648-B78CDDC1A5F8}" srcOrd="0" destOrd="0" presId="urn:microsoft.com/office/officeart/2005/8/layout/list1"/>
    <dgm:cxn modelId="{CFEE5AAC-8EBE-4A71-9633-DBDC5FB36D95}" type="presOf" srcId="{AB39064F-B984-4DFD-B058-85E686B06DA0}" destId="{93506924-D37B-4220-99EC-ABB44966563A}" srcOrd="1" destOrd="0" presId="urn:microsoft.com/office/officeart/2005/8/layout/list1"/>
    <dgm:cxn modelId="{EB13B1D5-A578-4621-A84D-2D651C05FD47}" srcId="{4176024A-7F53-42C9-A568-CF1D8B7F772F}" destId="{605AFDA7-D6EE-4948-B0A7-08D38CBE1168}" srcOrd="2" destOrd="0" parTransId="{286EF5D9-6C33-4034-84B4-7677787F7288}" sibTransId="{0FD0F1CA-79D5-43F0-8AEF-D159FCDB1E91}"/>
    <dgm:cxn modelId="{CF73B1EC-D270-42DE-ADF5-6775632616F4}" type="presOf" srcId="{AB39064F-B984-4DFD-B058-85E686B06DA0}" destId="{F8652B96-CE7D-4625-B1C9-C854E0A49A4B}" srcOrd="0" destOrd="0" presId="urn:microsoft.com/office/officeart/2005/8/layout/list1"/>
    <dgm:cxn modelId="{68609DAE-F7F0-4E40-9CE5-13DF68D6D9F4}" type="presParOf" srcId="{2C1887B0-2A52-447D-B808-63E01AFBDE53}" destId="{00BAE11A-C90D-47D7-A703-4E959C3B03A0}" srcOrd="0" destOrd="0" presId="urn:microsoft.com/office/officeart/2005/8/layout/list1"/>
    <dgm:cxn modelId="{BE5A9073-13F8-4078-BA4D-F3C6AE3345BC}" type="presParOf" srcId="{00BAE11A-C90D-47D7-A703-4E959C3B03A0}" destId="{93E24070-1469-441E-BFBF-76F765DD76EB}" srcOrd="0" destOrd="0" presId="urn:microsoft.com/office/officeart/2005/8/layout/list1"/>
    <dgm:cxn modelId="{EF60D2FA-18B1-41F9-8E92-DAFE32CE2E91}" type="presParOf" srcId="{00BAE11A-C90D-47D7-A703-4E959C3B03A0}" destId="{6093754D-0EA5-4033-A9EB-5CCB3E3F831B}" srcOrd="1" destOrd="0" presId="urn:microsoft.com/office/officeart/2005/8/layout/list1"/>
    <dgm:cxn modelId="{4643B366-7C0F-440A-A699-91F3A3A3C70B}" type="presParOf" srcId="{2C1887B0-2A52-447D-B808-63E01AFBDE53}" destId="{0C953190-ADC3-4C11-99AB-0F05760C8DF0}" srcOrd="1" destOrd="0" presId="urn:microsoft.com/office/officeart/2005/8/layout/list1"/>
    <dgm:cxn modelId="{00B64553-FBFE-43C9-8795-61EDAF9C2553}" type="presParOf" srcId="{2C1887B0-2A52-447D-B808-63E01AFBDE53}" destId="{80642B08-9DA7-40B5-90C1-3350679DEAAA}" srcOrd="2" destOrd="0" presId="urn:microsoft.com/office/officeart/2005/8/layout/list1"/>
    <dgm:cxn modelId="{35789E38-E60A-41D8-941B-093F33795B73}" type="presParOf" srcId="{2C1887B0-2A52-447D-B808-63E01AFBDE53}" destId="{B4FCE981-A8AA-4D7A-BEF2-B5D020AE06A0}" srcOrd="3" destOrd="0" presId="urn:microsoft.com/office/officeart/2005/8/layout/list1"/>
    <dgm:cxn modelId="{1B68E9D3-E89E-486C-B6FD-FB6477DD60B0}" type="presParOf" srcId="{2C1887B0-2A52-447D-B808-63E01AFBDE53}" destId="{C1D80FA4-E809-48AE-9C4A-A5E9FC708EDC}" srcOrd="4" destOrd="0" presId="urn:microsoft.com/office/officeart/2005/8/layout/list1"/>
    <dgm:cxn modelId="{A080DC3A-3C8C-45E3-B96D-587324E27391}" type="presParOf" srcId="{C1D80FA4-E809-48AE-9C4A-A5E9FC708EDC}" destId="{23CDBF68-9009-46BA-8648-B78CDDC1A5F8}" srcOrd="0" destOrd="0" presId="urn:microsoft.com/office/officeart/2005/8/layout/list1"/>
    <dgm:cxn modelId="{4CB5652E-466D-42BC-AD0B-DA7B09B75EAB}" type="presParOf" srcId="{C1D80FA4-E809-48AE-9C4A-A5E9FC708EDC}" destId="{B7DA023A-75B4-4B47-AA78-C01B3C13BA5D}" srcOrd="1" destOrd="0" presId="urn:microsoft.com/office/officeart/2005/8/layout/list1"/>
    <dgm:cxn modelId="{2EE9A6EA-DE7C-48A5-B0C1-FF6CB342A515}" type="presParOf" srcId="{2C1887B0-2A52-447D-B808-63E01AFBDE53}" destId="{152D4D56-F17F-48D9-B179-205CD43E6B8D}" srcOrd="5" destOrd="0" presId="urn:microsoft.com/office/officeart/2005/8/layout/list1"/>
    <dgm:cxn modelId="{4F125473-3E9A-4231-9FB0-4BC5D5BB0FDC}" type="presParOf" srcId="{2C1887B0-2A52-447D-B808-63E01AFBDE53}" destId="{2196FE68-6C7D-43CB-9B92-36820F050F92}" srcOrd="6" destOrd="0" presId="urn:microsoft.com/office/officeart/2005/8/layout/list1"/>
    <dgm:cxn modelId="{CA56047A-D67C-48E7-BC48-FD0434B3A292}" type="presParOf" srcId="{2C1887B0-2A52-447D-B808-63E01AFBDE53}" destId="{E44E8454-13C7-42D2-915F-BE735C291B32}" srcOrd="7" destOrd="0" presId="urn:microsoft.com/office/officeart/2005/8/layout/list1"/>
    <dgm:cxn modelId="{389BD937-F06F-4A52-A8A6-63ADEDF981DB}" type="presParOf" srcId="{2C1887B0-2A52-447D-B808-63E01AFBDE53}" destId="{7195E12C-AB49-431F-A448-40533AFA341D}" srcOrd="8" destOrd="0" presId="urn:microsoft.com/office/officeart/2005/8/layout/list1"/>
    <dgm:cxn modelId="{CFC682FF-CA3A-44BE-AA0D-DB1457B06DE4}" type="presParOf" srcId="{7195E12C-AB49-431F-A448-40533AFA341D}" destId="{7629E106-9A0C-40D5-8F85-37466AF33810}" srcOrd="0" destOrd="0" presId="urn:microsoft.com/office/officeart/2005/8/layout/list1"/>
    <dgm:cxn modelId="{E18EBC5C-1489-4688-B3B5-DE8F0B4945C5}" type="presParOf" srcId="{7195E12C-AB49-431F-A448-40533AFA341D}" destId="{26B127E1-6947-4D00-981A-7180E276795E}" srcOrd="1" destOrd="0" presId="urn:microsoft.com/office/officeart/2005/8/layout/list1"/>
    <dgm:cxn modelId="{79A95078-79F4-4A48-B6D2-D7FFAB6FCABB}" type="presParOf" srcId="{2C1887B0-2A52-447D-B808-63E01AFBDE53}" destId="{A3305C40-4C6A-4EE2-8D3A-12D662A33C6B}" srcOrd="9" destOrd="0" presId="urn:microsoft.com/office/officeart/2005/8/layout/list1"/>
    <dgm:cxn modelId="{ABA11519-E738-4A0E-9512-8206EE5D4A1C}" type="presParOf" srcId="{2C1887B0-2A52-447D-B808-63E01AFBDE53}" destId="{89E5AEAE-B917-4AF5-85F4-061247D949A1}" srcOrd="10" destOrd="0" presId="urn:microsoft.com/office/officeart/2005/8/layout/list1"/>
    <dgm:cxn modelId="{13AB42BA-6946-43ED-808A-216BCB3A16C8}" type="presParOf" srcId="{2C1887B0-2A52-447D-B808-63E01AFBDE53}" destId="{0271FE30-9FE9-417D-81E3-E6D384B506F6}" srcOrd="11" destOrd="0" presId="urn:microsoft.com/office/officeart/2005/8/layout/list1"/>
    <dgm:cxn modelId="{B6855E8D-748E-493B-8DE7-7235FEDF2AAC}" type="presParOf" srcId="{2C1887B0-2A52-447D-B808-63E01AFBDE53}" destId="{4B39497F-2337-49C1-B5AE-38ABAAFEE76C}" srcOrd="12" destOrd="0" presId="urn:microsoft.com/office/officeart/2005/8/layout/list1"/>
    <dgm:cxn modelId="{FA66D7A0-14D3-44B8-BF53-DC91BF867FFF}" type="presParOf" srcId="{4B39497F-2337-49C1-B5AE-38ABAAFEE76C}" destId="{F8652B96-CE7D-4625-B1C9-C854E0A49A4B}" srcOrd="0" destOrd="0" presId="urn:microsoft.com/office/officeart/2005/8/layout/list1"/>
    <dgm:cxn modelId="{F61F6C6B-D933-4DD4-AF96-9208DF0D6A09}" type="presParOf" srcId="{4B39497F-2337-49C1-B5AE-38ABAAFEE76C}" destId="{93506924-D37B-4220-99EC-ABB44966563A}" srcOrd="1" destOrd="0" presId="urn:microsoft.com/office/officeart/2005/8/layout/list1"/>
    <dgm:cxn modelId="{9D4C0A01-58D3-427E-9185-D77AECC02DC9}" type="presParOf" srcId="{2C1887B0-2A52-447D-B808-63E01AFBDE53}" destId="{B0972A3B-5E64-4159-BACB-0DA0973B2931}" srcOrd="13" destOrd="0" presId="urn:microsoft.com/office/officeart/2005/8/layout/list1"/>
    <dgm:cxn modelId="{3976D596-A88A-4BC8-96A8-A94C310C36A0}" type="presParOf" srcId="{2C1887B0-2A52-447D-B808-63E01AFBDE53}" destId="{EABE5278-865D-4285-8AD2-C09D83447963}" srcOrd="14" destOrd="0" presId="urn:microsoft.com/office/officeart/2005/8/layout/list1"/>
    <dgm:cxn modelId="{566E53D0-7461-4944-A143-8E42CCDBEE23}" type="presParOf" srcId="{2C1887B0-2A52-447D-B808-63E01AFBDE53}" destId="{CFB617DE-A166-4372-844D-E905B3F19FE7}" srcOrd="15" destOrd="0" presId="urn:microsoft.com/office/officeart/2005/8/layout/list1"/>
    <dgm:cxn modelId="{1D4CD43A-81B5-454D-8456-0533DE36D3EA}" type="presParOf" srcId="{2C1887B0-2A52-447D-B808-63E01AFBDE53}" destId="{C80CFAD7-CB47-461A-915B-E5AAF61CF369}" srcOrd="16" destOrd="0" presId="urn:microsoft.com/office/officeart/2005/8/layout/list1"/>
    <dgm:cxn modelId="{6FED79A5-2002-4424-911F-9D633F1C7CEE}" type="presParOf" srcId="{C80CFAD7-CB47-461A-915B-E5AAF61CF369}" destId="{8134CA08-8F55-4005-B310-F2554FF4C1C1}" srcOrd="0" destOrd="0" presId="urn:microsoft.com/office/officeart/2005/8/layout/list1"/>
    <dgm:cxn modelId="{63E36F29-7CF9-4172-BECE-6B5B4BAE8FEA}" type="presParOf" srcId="{C80CFAD7-CB47-461A-915B-E5AAF61CF369}" destId="{0D7E0F42-8AA5-43C8-A21C-668F0F74D203}" srcOrd="1" destOrd="0" presId="urn:microsoft.com/office/officeart/2005/8/layout/list1"/>
    <dgm:cxn modelId="{EAF05D5A-1E02-4CFA-A6B3-DF10BB823CB6}" type="presParOf" srcId="{2C1887B0-2A52-447D-B808-63E01AFBDE53}" destId="{1DEFB5AB-CA2C-42B8-84AF-73A05A0B34F7}" srcOrd="17" destOrd="0" presId="urn:microsoft.com/office/officeart/2005/8/layout/list1"/>
    <dgm:cxn modelId="{C87493EC-9151-4F4F-B87C-0834120AF946}" type="presParOf" srcId="{2C1887B0-2A52-447D-B808-63E01AFBDE53}" destId="{BFFDB769-206A-431E-947A-B1DBD7F0B0F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2CA286E-F6C0-40CF-B010-8090F3EF528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E3EEC9A-3578-4CF1-8B97-1999A4A04658}">
      <dgm:prSet/>
      <dgm:spPr/>
      <dgm:t>
        <a:bodyPr/>
        <a:lstStyle/>
        <a:p>
          <a:r>
            <a:rPr lang="zh-CN"/>
            <a:t>自动化环境（开发、测试、正式）搭建</a:t>
          </a:r>
          <a:endParaRPr lang="en-US"/>
        </a:p>
      </dgm:t>
    </dgm:pt>
    <dgm:pt modelId="{C0FE5BB6-1DF9-4D08-BFDC-49575AA54A3A}" type="parTrans" cxnId="{2CDF69D7-BBDE-4CBF-AE43-8725EED957E1}">
      <dgm:prSet/>
      <dgm:spPr/>
      <dgm:t>
        <a:bodyPr/>
        <a:lstStyle/>
        <a:p>
          <a:endParaRPr lang="en-US"/>
        </a:p>
      </dgm:t>
    </dgm:pt>
    <dgm:pt modelId="{F0058CE3-7EA5-4B8C-9C49-2B196FBC014D}" type="sibTrans" cxnId="{2CDF69D7-BBDE-4CBF-AE43-8725EED957E1}">
      <dgm:prSet/>
      <dgm:spPr/>
      <dgm:t>
        <a:bodyPr/>
        <a:lstStyle/>
        <a:p>
          <a:endParaRPr lang="en-US"/>
        </a:p>
      </dgm:t>
    </dgm:pt>
    <dgm:pt modelId="{62B4AF46-6BF0-4D1F-8EE7-4EAE2D1E5A98}">
      <dgm:prSet/>
      <dgm:spPr/>
      <dgm:t>
        <a:bodyPr/>
        <a:lstStyle/>
        <a:p>
          <a:r>
            <a:rPr lang="en-US"/>
            <a:t>Shell</a:t>
          </a:r>
          <a:r>
            <a:rPr lang="zh-CN"/>
            <a:t>、</a:t>
          </a:r>
          <a:r>
            <a:rPr lang="en-US" err="1"/>
            <a:t>IaC</a:t>
          </a:r>
          <a:r>
            <a:rPr lang="zh-CN"/>
            <a:t>（</a:t>
          </a:r>
          <a:r>
            <a:rPr lang="en-US"/>
            <a:t>Puppet</a:t>
          </a:r>
          <a:r>
            <a:rPr lang="zh-CN"/>
            <a:t>、</a:t>
          </a:r>
          <a:r>
            <a:rPr lang="en-US"/>
            <a:t>Ansible</a:t>
          </a:r>
          <a:r>
            <a:rPr lang="zh-CN"/>
            <a:t>、</a:t>
          </a:r>
          <a:r>
            <a:rPr lang="en-US"/>
            <a:t>Terraform</a:t>
          </a:r>
          <a:r>
            <a:rPr lang="zh-CN"/>
            <a:t>）、</a:t>
          </a:r>
          <a:r>
            <a:rPr lang="en-US"/>
            <a:t>Docker</a:t>
          </a:r>
          <a:r>
            <a:rPr lang="zh-CN"/>
            <a:t>、</a:t>
          </a:r>
          <a:r>
            <a:rPr lang="en-US"/>
            <a:t>K8S</a:t>
          </a:r>
          <a:r>
            <a:rPr lang="zh-CN"/>
            <a:t>、</a:t>
          </a:r>
          <a:r>
            <a:rPr lang="en-US"/>
            <a:t>OpenShift</a:t>
          </a:r>
          <a:r>
            <a:rPr lang="zh-CN"/>
            <a:t>。</a:t>
          </a:r>
          <a:endParaRPr lang="en-US"/>
        </a:p>
      </dgm:t>
    </dgm:pt>
    <dgm:pt modelId="{BCF39848-2C15-405E-B8C7-4220EB9A83D4}" type="parTrans" cxnId="{75DEC37B-5CB0-4604-B673-014DC681DDC0}">
      <dgm:prSet/>
      <dgm:spPr/>
      <dgm:t>
        <a:bodyPr/>
        <a:lstStyle/>
        <a:p>
          <a:endParaRPr lang="en-US"/>
        </a:p>
      </dgm:t>
    </dgm:pt>
    <dgm:pt modelId="{C292C232-80C2-4616-A82E-1B55E080B91C}" type="sibTrans" cxnId="{75DEC37B-5CB0-4604-B673-014DC681DDC0}">
      <dgm:prSet/>
      <dgm:spPr/>
      <dgm:t>
        <a:bodyPr/>
        <a:lstStyle/>
        <a:p>
          <a:endParaRPr lang="en-US"/>
        </a:p>
      </dgm:t>
    </dgm:pt>
    <dgm:pt modelId="{11C72447-7F06-4116-9912-596593106FA5}">
      <dgm:prSet/>
      <dgm:spPr/>
      <dgm:t>
        <a:bodyPr/>
        <a:lstStyle/>
        <a:p>
          <a:r>
            <a:rPr lang="zh-CN"/>
            <a:t>所有内容做版本控制</a:t>
          </a:r>
          <a:endParaRPr lang="en-US"/>
        </a:p>
      </dgm:t>
    </dgm:pt>
    <dgm:pt modelId="{DD3E6417-628F-439C-BEA3-FB8E926CF4FA}" type="parTrans" cxnId="{13F33ED1-4460-4ED7-8585-8AE72D11EEFF}">
      <dgm:prSet/>
      <dgm:spPr/>
      <dgm:t>
        <a:bodyPr/>
        <a:lstStyle/>
        <a:p>
          <a:endParaRPr lang="en-US"/>
        </a:p>
      </dgm:t>
    </dgm:pt>
    <dgm:pt modelId="{057B027D-5D4F-484D-986F-F6E1AC084E89}" type="sibTrans" cxnId="{13F33ED1-4460-4ED7-8585-8AE72D11EEFF}">
      <dgm:prSet/>
      <dgm:spPr/>
      <dgm:t>
        <a:bodyPr/>
        <a:lstStyle/>
        <a:p>
          <a:endParaRPr lang="en-US"/>
        </a:p>
      </dgm:t>
    </dgm:pt>
    <dgm:pt modelId="{2B554AA4-ED5C-4E16-866F-2194F1339421}">
      <dgm:prSet/>
      <dgm:spPr/>
      <dgm:t>
        <a:bodyPr/>
        <a:lstStyle/>
        <a:p>
          <a:r>
            <a:rPr lang="zh-CN"/>
            <a:t>应用程序代码版本控制；</a:t>
          </a:r>
          <a:endParaRPr lang="en-US"/>
        </a:p>
      </dgm:t>
    </dgm:pt>
    <dgm:pt modelId="{96FB6BEF-E3F4-478F-BDC1-FDAF5AC501E2}" type="parTrans" cxnId="{5CAAFA8C-1077-4AE8-ADF6-EC26BE1CE22C}">
      <dgm:prSet/>
      <dgm:spPr/>
      <dgm:t>
        <a:bodyPr/>
        <a:lstStyle/>
        <a:p>
          <a:endParaRPr lang="en-US"/>
        </a:p>
      </dgm:t>
    </dgm:pt>
    <dgm:pt modelId="{07EA5F1F-EE6C-4800-9C16-A99A17C44464}" type="sibTrans" cxnId="{5CAAFA8C-1077-4AE8-ADF6-EC26BE1CE22C}">
      <dgm:prSet/>
      <dgm:spPr/>
      <dgm:t>
        <a:bodyPr/>
        <a:lstStyle/>
        <a:p>
          <a:endParaRPr lang="en-US"/>
        </a:p>
      </dgm:t>
    </dgm:pt>
    <dgm:pt modelId="{4D28D24B-2C69-4E40-B0BF-C651E159676E}">
      <dgm:prSet/>
      <dgm:spPr/>
      <dgm:t>
        <a:bodyPr/>
        <a:lstStyle/>
        <a:p>
          <a:r>
            <a:rPr lang="zh-CN"/>
            <a:t>数据库代码版本控制；</a:t>
          </a:r>
          <a:endParaRPr lang="en-US"/>
        </a:p>
      </dgm:t>
    </dgm:pt>
    <dgm:pt modelId="{E4E87BCE-0EE2-47A3-ACF4-C59308E568DE}" type="parTrans" cxnId="{2A53519C-93BB-47A6-8AED-5A5064AC934B}">
      <dgm:prSet/>
      <dgm:spPr/>
      <dgm:t>
        <a:bodyPr/>
        <a:lstStyle/>
        <a:p>
          <a:endParaRPr lang="en-US"/>
        </a:p>
      </dgm:t>
    </dgm:pt>
    <dgm:pt modelId="{2E61DB26-151C-4E5D-AF4A-43B74B63CD09}" type="sibTrans" cxnId="{2A53519C-93BB-47A6-8AED-5A5064AC934B}">
      <dgm:prSet/>
      <dgm:spPr/>
      <dgm:t>
        <a:bodyPr/>
        <a:lstStyle/>
        <a:p>
          <a:endParaRPr lang="en-US"/>
        </a:p>
      </dgm:t>
    </dgm:pt>
    <dgm:pt modelId="{6C48222F-5F05-457E-A391-7B3757C1A909}">
      <dgm:prSet/>
      <dgm:spPr/>
      <dgm:t>
        <a:bodyPr/>
        <a:lstStyle/>
        <a:p>
          <a:r>
            <a:rPr lang="zh-CN"/>
            <a:t>运维配置代码版本控制；</a:t>
          </a:r>
          <a:endParaRPr lang="en-US"/>
        </a:p>
      </dgm:t>
    </dgm:pt>
    <dgm:pt modelId="{61FAB300-BBF8-44B9-8391-FB0E7243AF58}" type="parTrans" cxnId="{595F80CF-F680-41A3-ACC7-F6BDE1064E3E}">
      <dgm:prSet/>
      <dgm:spPr/>
      <dgm:t>
        <a:bodyPr/>
        <a:lstStyle/>
        <a:p>
          <a:endParaRPr lang="en-US"/>
        </a:p>
      </dgm:t>
    </dgm:pt>
    <dgm:pt modelId="{11BD9AFB-FCC9-440E-AB6B-B44B5EA20D7C}" type="sibTrans" cxnId="{595F80CF-F680-41A3-ACC7-F6BDE1064E3E}">
      <dgm:prSet/>
      <dgm:spPr/>
      <dgm:t>
        <a:bodyPr/>
        <a:lstStyle/>
        <a:p>
          <a:endParaRPr lang="en-US"/>
        </a:p>
      </dgm:t>
    </dgm:pt>
    <dgm:pt modelId="{45F059DA-547A-4964-B30F-ED24C9D1FAB5}">
      <dgm:prSet/>
      <dgm:spPr/>
      <dgm:t>
        <a:bodyPr/>
        <a:lstStyle/>
        <a:p>
          <a:r>
            <a:rPr lang="zh-CN"/>
            <a:t>自动化和手动测试的脚本；</a:t>
          </a:r>
          <a:endParaRPr lang="en-US"/>
        </a:p>
      </dgm:t>
    </dgm:pt>
    <dgm:pt modelId="{AFA0339C-B8F9-4E1D-92D8-53BDD8D2B6AE}" type="parTrans" cxnId="{52D292E9-8A10-425B-9F01-76FC01E3D62C}">
      <dgm:prSet/>
      <dgm:spPr/>
      <dgm:t>
        <a:bodyPr/>
        <a:lstStyle/>
        <a:p>
          <a:endParaRPr lang="en-US"/>
        </a:p>
      </dgm:t>
    </dgm:pt>
    <dgm:pt modelId="{8AD28FD0-2FA5-4FC9-B6DE-FCBC43FC820D}" type="sibTrans" cxnId="{52D292E9-8A10-425B-9F01-76FC01E3D62C}">
      <dgm:prSet/>
      <dgm:spPr/>
      <dgm:t>
        <a:bodyPr/>
        <a:lstStyle/>
        <a:p>
          <a:endParaRPr lang="en-US"/>
        </a:p>
      </dgm:t>
    </dgm:pt>
    <dgm:pt modelId="{DEDA1AEF-06E6-4E40-8190-C438C11DC572}">
      <dgm:prSet/>
      <dgm:spPr/>
      <dgm:t>
        <a:bodyPr/>
        <a:lstStyle/>
        <a:p>
          <a:r>
            <a:rPr lang="zh-CN"/>
            <a:t>支持代码打包、部署、数据库迁移、应用配置的脚本；</a:t>
          </a:r>
          <a:endParaRPr lang="en-US"/>
        </a:p>
      </dgm:t>
    </dgm:pt>
    <dgm:pt modelId="{C3B40861-2415-40F0-965B-EB51A5C3BAE8}" type="parTrans" cxnId="{BC657BC0-70DE-4A5B-9370-62CD383A59EA}">
      <dgm:prSet/>
      <dgm:spPr/>
      <dgm:t>
        <a:bodyPr/>
        <a:lstStyle/>
        <a:p>
          <a:endParaRPr lang="en-US"/>
        </a:p>
      </dgm:t>
    </dgm:pt>
    <dgm:pt modelId="{2FFB9EF1-FAFD-4EB3-BB2F-E98BAE1AAA90}" type="sibTrans" cxnId="{BC657BC0-70DE-4A5B-9370-62CD383A59EA}">
      <dgm:prSet/>
      <dgm:spPr/>
      <dgm:t>
        <a:bodyPr/>
        <a:lstStyle/>
        <a:p>
          <a:endParaRPr lang="en-US"/>
        </a:p>
      </dgm:t>
    </dgm:pt>
    <dgm:pt modelId="{881ECEB0-F24F-405D-9226-2E3435C5E6DD}">
      <dgm:prSet/>
      <dgm:spPr/>
      <dgm:t>
        <a:bodyPr/>
        <a:lstStyle/>
        <a:p>
          <a:r>
            <a:rPr lang="zh-CN"/>
            <a:t>项目相关文件（需求文档、部署过程、发布说明等）；</a:t>
          </a:r>
          <a:endParaRPr lang="en-US"/>
        </a:p>
      </dgm:t>
    </dgm:pt>
    <dgm:pt modelId="{84D910EB-1F2F-485D-885F-01B0DAE4FF32}" type="parTrans" cxnId="{947EB994-73C7-4FF9-8BEC-039452A9A700}">
      <dgm:prSet/>
      <dgm:spPr/>
      <dgm:t>
        <a:bodyPr/>
        <a:lstStyle/>
        <a:p>
          <a:endParaRPr lang="en-US"/>
        </a:p>
      </dgm:t>
    </dgm:pt>
    <dgm:pt modelId="{F995A4B1-EE02-44AF-B1C1-5A6EB495B15C}" type="sibTrans" cxnId="{947EB994-73C7-4FF9-8BEC-039452A9A700}">
      <dgm:prSet/>
      <dgm:spPr/>
      <dgm:t>
        <a:bodyPr/>
        <a:lstStyle/>
        <a:p>
          <a:endParaRPr lang="en-US"/>
        </a:p>
      </dgm:t>
    </dgm:pt>
    <dgm:pt modelId="{E729EA8C-EB69-4855-BCD4-2232C0BFE9FD}">
      <dgm:prSet/>
      <dgm:spPr/>
      <dgm:t>
        <a:bodyPr/>
        <a:lstStyle/>
        <a:p>
          <a:r>
            <a:rPr lang="zh-CN"/>
            <a:t>防火墙配置、服务器配置等脚本。</a:t>
          </a:r>
          <a:endParaRPr lang="en-US"/>
        </a:p>
      </dgm:t>
    </dgm:pt>
    <dgm:pt modelId="{7972ADBB-88F7-428F-949F-873732F27D43}" type="parTrans" cxnId="{75ECD1E2-1195-4A0E-B932-260D2F9B5FB2}">
      <dgm:prSet/>
      <dgm:spPr/>
      <dgm:t>
        <a:bodyPr/>
        <a:lstStyle/>
        <a:p>
          <a:endParaRPr lang="en-US"/>
        </a:p>
      </dgm:t>
    </dgm:pt>
    <dgm:pt modelId="{04D58885-371F-4164-BFA2-FCF448BDF725}" type="sibTrans" cxnId="{75ECD1E2-1195-4A0E-B932-260D2F9B5FB2}">
      <dgm:prSet/>
      <dgm:spPr/>
      <dgm:t>
        <a:bodyPr/>
        <a:lstStyle/>
        <a:p>
          <a:endParaRPr lang="en-US"/>
        </a:p>
      </dgm:t>
    </dgm:pt>
    <dgm:pt modelId="{07FAC26D-4764-4FDA-B722-34B5A76734EE}">
      <dgm:prSet/>
      <dgm:spPr/>
      <dgm:t>
        <a:bodyPr/>
        <a:lstStyle/>
        <a:p>
          <a:r>
            <a:rPr lang="zh-CN"/>
            <a:t>扩展完成的定义</a:t>
          </a:r>
          <a:endParaRPr lang="en-US"/>
        </a:p>
      </dgm:t>
    </dgm:pt>
    <dgm:pt modelId="{8D1A2254-D9DA-4763-821B-1C3886437184}" type="parTrans" cxnId="{DDDC9C83-AA55-4EE8-86DE-A9974EDFBAAB}">
      <dgm:prSet/>
      <dgm:spPr/>
      <dgm:t>
        <a:bodyPr/>
        <a:lstStyle/>
        <a:p>
          <a:endParaRPr lang="en-US"/>
        </a:p>
      </dgm:t>
    </dgm:pt>
    <dgm:pt modelId="{880EE897-9BF3-4F2A-AAF6-F8C3A8BAC1C6}" type="sibTrans" cxnId="{DDDC9C83-AA55-4EE8-86DE-A9974EDFBAAB}">
      <dgm:prSet/>
      <dgm:spPr/>
      <dgm:t>
        <a:bodyPr/>
        <a:lstStyle/>
        <a:p>
          <a:endParaRPr lang="en-US"/>
        </a:p>
      </dgm:t>
    </dgm:pt>
    <dgm:pt modelId="{4926B1E0-DFD6-494B-9809-0217A0640F13}">
      <dgm:prSet/>
      <dgm:spPr/>
      <dgm:t>
        <a:bodyPr/>
        <a:lstStyle/>
        <a:p>
          <a:r>
            <a:rPr lang="zh-CN"/>
            <a:t>在类生产环境中按照预期进行，开发工作才认为是完成的。</a:t>
          </a:r>
          <a:endParaRPr lang="en-US"/>
        </a:p>
      </dgm:t>
    </dgm:pt>
    <dgm:pt modelId="{6D3F6A04-462D-4ACA-BC83-71776F683939}" type="parTrans" cxnId="{CCBAED4A-1D9E-4715-94C1-728905AB733E}">
      <dgm:prSet/>
      <dgm:spPr/>
      <dgm:t>
        <a:bodyPr/>
        <a:lstStyle/>
        <a:p>
          <a:endParaRPr lang="en-US"/>
        </a:p>
      </dgm:t>
    </dgm:pt>
    <dgm:pt modelId="{29B0B3A6-73D1-4021-BA27-E153BAC7BCFE}" type="sibTrans" cxnId="{CCBAED4A-1D9E-4715-94C1-728905AB733E}">
      <dgm:prSet/>
      <dgm:spPr/>
      <dgm:t>
        <a:bodyPr/>
        <a:lstStyle/>
        <a:p>
          <a:endParaRPr lang="en-US"/>
        </a:p>
      </dgm:t>
    </dgm:pt>
    <dgm:pt modelId="{B45A3A33-D283-4198-9CE0-066697C0BAB7}" type="pres">
      <dgm:prSet presAssocID="{C2CA286E-F6C0-40CF-B010-8090F3EF5281}" presName="linear" presStyleCnt="0">
        <dgm:presLayoutVars>
          <dgm:animLvl val="lvl"/>
          <dgm:resizeHandles val="exact"/>
        </dgm:presLayoutVars>
      </dgm:prSet>
      <dgm:spPr/>
    </dgm:pt>
    <dgm:pt modelId="{BF1E2269-C88F-4F62-BDD5-D992E1520F50}" type="pres">
      <dgm:prSet presAssocID="{7E3EEC9A-3578-4CF1-8B97-1999A4A04658}" presName="parentText" presStyleLbl="node1" presStyleIdx="0" presStyleCnt="3">
        <dgm:presLayoutVars>
          <dgm:chMax val="0"/>
          <dgm:bulletEnabled val="1"/>
        </dgm:presLayoutVars>
      </dgm:prSet>
      <dgm:spPr/>
    </dgm:pt>
    <dgm:pt modelId="{AFF7C3DB-925F-4BE1-BBD1-5D06A14D026E}" type="pres">
      <dgm:prSet presAssocID="{7E3EEC9A-3578-4CF1-8B97-1999A4A04658}" presName="childText" presStyleLbl="revTx" presStyleIdx="0" presStyleCnt="3">
        <dgm:presLayoutVars>
          <dgm:bulletEnabled val="1"/>
        </dgm:presLayoutVars>
      </dgm:prSet>
      <dgm:spPr/>
    </dgm:pt>
    <dgm:pt modelId="{5E88EF9A-15C4-48CC-B1A5-3200BD260361}" type="pres">
      <dgm:prSet presAssocID="{11C72447-7F06-4116-9912-596593106FA5}" presName="parentText" presStyleLbl="node1" presStyleIdx="1" presStyleCnt="3">
        <dgm:presLayoutVars>
          <dgm:chMax val="0"/>
          <dgm:bulletEnabled val="1"/>
        </dgm:presLayoutVars>
      </dgm:prSet>
      <dgm:spPr/>
    </dgm:pt>
    <dgm:pt modelId="{16448ADE-6FEA-4316-9384-437F45B4C69F}" type="pres">
      <dgm:prSet presAssocID="{11C72447-7F06-4116-9912-596593106FA5}" presName="childText" presStyleLbl="revTx" presStyleIdx="1" presStyleCnt="3">
        <dgm:presLayoutVars>
          <dgm:bulletEnabled val="1"/>
        </dgm:presLayoutVars>
      </dgm:prSet>
      <dgm:spPr/>
    </dgm:pt>
    <dgm:pt modelId="{7925F333-5AE9-4E8F-9CBC-D19F7875A609}" type="pres">
      <dgm:prSet presAssocID="{07FAC26D-4764-4FDA-B722-34B5A76734EE}" presName="parentText" presStyleLbl="node1" presStyleIdx="2" presStyleCnt="3">
        <dgm:presLayoutVars>
          <dgm:chMax val="0"/>
          <dgm:bulletEnabled val="1"/>
        </dgm:presLayoutVars>
      </dgm:prSet>
      <dgm:spPr/>
    </dgm:pt>
    <dgm:pt modelId="{B316ADE0-8A93-49A8-A70F-3FF82EDCC3F5}" type="pres">
      <dgm:prSet presAssocID="{07FAC26D-4764-4FDA-B722-34B5A76734EE}" presName="childText" presStyleLbl="revTx" presStyleIdx="2" presStyleCnt="3">
        <dgm:presLayoutVars>
          <dgm:bulletEnabled val="1"/>
        </dgm:presLayoutVars>
      </dgm:prSet>
      <dgm:spPr/>
    </dgm:pt>
  </dgm:ptLst>
  <dgm:cxnLst>
    <dgm:cxn modelId="{676BC313-80B3-432F-AB05-AD0A6D118B1C}" type="presOf" srcId="{62B4AF46-6BF0-4D1F-8EE7-4EAE2D1E5A98}" destId="{AFF7C3DB-925F-4BE1-BBD1-5D06A14D026E}" srcOrd="0" destOrd="0" presId="urn:microsoft.com/office/officeart/2005/8/layout/vList2"/>
    <dgm:cxn modelId="{0DC64269-8005-491E-9F0F-FFB34EFB7925}" type="presOf" srcId="{2B554AA4-ED5C-4E16-866F-2194F1339421}" destId="{16448ADE-6FEA-4316-9384-437F45B4C69F}" srcOrd="0" destOrd="0" presId="urn:microsoft.com/office/officeart/2005/8/layout/vList2"/>
    <dgm:cxn modelId="{CCBAED4A-1D9E-4715-94C1-728905AB733E}" srcId="{07FAC26D-4764-4FDA-B722-34B5A76734EE}" destId="{4926B1E0-DFD6-494B-9809-0217A0640F13}" srcOrd="0" destOrd="0" parTransId="{6D3F6A04-462D-4ACA-BC83-71776F683939}" sibTransId="{29B0B3A6-73D1-4021-BA27-E153BAC7BCFE}"/>
    <dgm:cxn modelId="{0D168152-9904-4AE1-AFBA-B768903EDB27}" type="presOf" srcId="{7E3EEC9A-3578-4CF1-8B97-1999A4A04658}" destId="{BF1E2269-C88F-4F62-BDD5-D992E1520F50}" srcOrd="0" destOrd="0" presId="urn:microsoft.com/office/officeart/2005/8/layout/vList2"/>
    <dgm:cxn modelId="{75DEC37B-5CB0-4604-B673-014DC681DDC0}" srcId="{7E3EEC9A-3578-4CF1-8B97-1999A4A04658}" destId="{62B4AF46-6BF0-4D1F-8EE7-4EAE2D1E5A98}" srcOrd="0" destOrd="0" parTransId="{BCF39848-2C15-405E-B8C7-4220EB9A83D4}" sibTransId="{C292C232-80C2-4616-A82E-1B55E080B91C}"/>
    <dgm:cxn modelId="{12BB427F-A4AD-48EF-8047-DF5CED786FF9}" type="presOf" srcId="{DEDA1AEF-06E6-4E40-8190-C438C11DC572}" destId="{16448ADE-6FEA-4316-9384-437F45B4C69F}" srcOrd="0" destOrd="4" presId="urn:microsoft.com/office/officeart/2005/8/layout/vList2"/>
    <dgm:cxn modelId="{DDDC9C83-AA55-4EE8-86DE-A9974EDFBAAB}" srcId="{C2CA286E-F6C0-40CF-B010-8090F3EF5281}" destId="{07FAC26D-4764-4FDA-B722-34B5A76734EE}" srcOrd="2" destOrd="0" parTransId="{8D1A2254-D9DA-4763-821B-1C3886437184}" sibTransId="{880EE897-9BF3-4F2A-AAF6-F8C3A8BAC1C6}"/>
    <dgm:cxn modelId="{5CAAFA8C-1077-4AE8-ADF6-EC26BE1CE22C}" srcId="{11C72447-7F06-4116-9912-596593106FA5}" destId="{2B554AA4-ED5C-4E16-866F-2194F1339421}" srcOrd="0" destOrd="0" parTransId="{96FB6BEF-E3F4-478F-BDC1-FDAF5AC501E2}" sibTransId="{07EA5F1F-EE6C-4800-9C16-A99A17C44464}"/>
    <dgm:cxn modelId="{947EB994-73C7-4FF9-8BEC-039452A9A700}" srcId="{11C72447-7F06-4116-9912-596593106FA5}" destId="{881ECEB0-F24F-405D-9226-2E3435C5E6DD}" srcOrd="5" destOrd="0" parTransId="{84D910EB-1F2F-485D-885F-01B0DAE4FF32}" sibTransId="{F995A4B1-EE02-44AF-B1C1-5A6EB495B15C}"/>
    <dgm:cxn modelId="{05AB8F9A-3F12-4E80-8D79-9331B040C91A}" type="presOf" srcId="{6C48222F-5F05-457E-A391-7B3757C1A909}" destId="{16448ADE-6FEA-4316-9384-437F45B4C69F}" srcOrd="0" destOrd="2" presId="urn:microsoft.com/office/officeart/2005/8/layout/vList2"/>
    <dgm:cxn modelId="{05C38B9B-16D0-466D-9A80-A5FFB048A463}" type="presOf" srcId="{C2CA286E-F6C0-40CF-B010-8090F3EF5281}" destId="{B45A3A33-D283-4198-9CE0-066697C0BAB7}" srcOrd="0" destOrd="0" presId="urn:microsoft.com/office/officeart/2005/8/layout/vList2"/>
    <dgm:cxn modelId="{2A53519C-93BB-47A6-8AED-5A5064AC934B}" srcId="{11C72447-7F06-4116-9912-596593106FA5}" destId="{4D28D24B-2C69-4E40-B0BF-C651E159676E}" srcOrd="1" destOrd="0" parTransId="{E4E87BCE-0EE2-47A3-ACF4-C59308E568DE}" sibTransId="{2E61DB26-151C-4E5D-AF4A-43B74B63CD09}"/>
    <dgm:cxn modelId="{97EEB3A3-7468-4CA6-8940-33AAD42619B9}" type="presOf" srcId="{4D28D24B-2C69-4E40-B0BF-C651E159676E}" destId="{16448ADE-6FEA-4316-9384-437F45B4C69F}" srcOrd="0" destOrd="1" presId="urn:microsoft.com/office/officeart/2005/8/layout/vList2"/>
    <dgm:cxn modelId="{9E8DE3A8-4109-49F5-A7EF-495D57DB8769}" type="presOf" srcId="{4926B1E0-DFD6-494B-9809-0217A0640F13}" destId="{B316ADE0-8A93-49A8-A70F-3FF82EDCC3F5}" srcOrd="0" destOrd="0" presId="urn:microsoft.com/office/officeart/2005/8/layout/vList2"/>
    <dgm:cxn modelId="{4C4B8CBB-31DF-475F-81D2-8789C3A28958}" type="presOf" srcId="{07FAC26D-4764-4FDA-B722-34B5A76734EE}" destId="{7925F333-5AE9-4E8F-9CBC-D19F7875A609}" srcOrd="0" destOrd="0" presId="urn:microsoft.com/office/officeart/2005/8/layout/vList2"/>
    <dgm:cxn modelId="{BC657BC0-70DE-4A5B-9370-62CD383A59EA}" srcId="{11C72447-7F06-4116-9912-596593106FA5}" destId="{DEDA1AEF-06E6-4E40-8190-C438C11DC572}" srcOrd="4" destOrd="0" parTransId="{C3B40861-2415-40F0-965B-EB51A5C3BAE8}" sibTransId="{2FFB9EF1-FAFD-4EB3-BB2F-E98BAE1AAA90}"/>
    <dgm:cxn modelId="{8C8F8ECE-681A-41BF-B896-7A250F18280A}" type="presOf" srcId="{11C72447-7F06-4116-9912-596593106FA5}" destId="{5E88EF9A-15C4-48CC-B1A5-3200BD260361}" srcOrd="0" destOrd="0" presId="urn:microsoft.com/office/officeart/2005/8/layout/vList2"/>
    <dgm:cxn modelId="{595F80CF-F680-41A3-ACC7-F6BDE1064E3E}" srcId="{11C72447-7F06-4116-9912-596593106FA5}" destId="{6C48222F-5F05-457E-A391-7B3757C1A909}" srcOrd="2" destOrd="0" parTransId="{61FAB300-BBF8-44B9-8391-FB0E7243AF58}" sibTransId="{11BD9AFB-FCC9-440E-AB6B-B44B5EA20D7C}"/>
    <dgm:cxn modelId="{13F33ED1-4460-4ED7-8585-8AE72D11EEFF}" srcId="{C2CA286E-F6C0-40CF-B010-8090F3EF5281}" destId="{11C72447-7F06-4116-9912-596593106FA5}" srcOrd="1" destOrd="0" parTransId="{DD3E6417-628F-439C-BEA3-FB8E926CF4FA}" sibTransId="{057B027D-5D4F-484D-986F-F6E1AC084E89}"/>
    <dgm:cxn modelId="{2CDF69D7-BBDE-4CBF-AE43-8725EED957E1}" srcId="{C2CA286E-F6C0-40CF-B010-8090F3EF5281}" destId="{7E3EEC9A-3578-4CF1-8B97-1999A4A04658}" srcOrd="0" destOrd="0" parTransId="{C0FE5BB6-1DF9-4D08-BFDC-49575AA54A3A}" sibTransId="{F0058CE3-7EA5-4B8C-9C49-2B196FBC014D}"/>
    <dgm:cxn modelId="{C7588DDA-A630-420B-9316-D21F98E7933F}" type="presOf" srcId="{45F059DA-547A-4964-B30F-ED24C9D1FAB5}" destId="{16448ADE-6FEA-4316-9384-437F45B4C69F}" srcOrd="0" destOrd="3" presId="urn:microsoft.com/office/officeart/2005/8/layout/vList2"/>
    <dgm:cxn modelId="{03FAF4DC-CC5C-45AE-8197-C356D0B393AB}" type="presOf" srcId="{E729EA8C-EB69-4855-BCD4-2232C0BFE9FD}" destId="{16448ADE-6FEA-4316-9384-437F45B4C69F}" srcOrd="0" destOrd="6" presId="urn:microsoft.com/office/officeart/2005/8/layout/vList2"/>
    <dgm:cxn modelId="{75ECD1E2-1195-4A0E-B932-260D2F9B5FB2}" srcId="{11C72447-7F06-4116-9912-596593106FA5}" destId="{E729EA8C-EB69-4855-BCD4-2232C0BFE9FD}" srcOrd="6" destOrd="0" parTransId="{7972ADBB-88F7-428F-949F-873732F27D43}" sibTransId="{04D58885-371F-4164-BFA2-FCF448BDF725}"/>
    <dgm:cxn modelId="{3877FFE6-8951-42BA-BBD6-C5DD266B1988}" type="presOf" srcId="{881ECEB0-F24F-405D-9226-2E3435C5E6DD}" destId="{16448ADE-6FEA-4316-9384-437F45B4C69F}" srcOrd="0" destOrd="5" presId="urn:microsoft.com/office/officeart/2005/8/layout/vList2"/>
    <dgm:cxn modelId="{52D292E9-8A10-425B-9F01-76FC01E3D62C}" srcId="{11C72447-7F06-4116-9912-596593106FA5}" destId="{45F059DA-547A-4964-B30F-ED24C9D1FAB5}" srcOrd="3" destOrd="0" parTransId="{AFA0339C-B8F9-4E1D-92D8-53BDD8D2B6AE}" sibTransId="{8AD28FD0-2FA5-4FC9-B6DE-FCBC43FC820D}"/>
    <dgm:cxn modelId="{D54B90A3-114E-4651-87C7-09CADBD09626}" type="presParOf" srcId="{B45A3A33-D283-4198-9CE0-066697C0BAB7}" destId="{BF1E2269-C88F-4F62-BDD5-D992E1520F50}" srcOrd="0" destOrd="0" presId="urn:microsoft.com/office/officeart/2005/8/layout/vList2"/>
    <dgm:cxn modelId="{8D43F09A-357C-4D46-ACB4-45D5FC4BFF33}" type="presParOf" srcId="{B45A3A33-D283-4198-9CE0-066697C0BAB7}" destId="{AFF7C3DB-925F-4BE1-BBD1-5D06A14D026E}" srcOrd="1" destOrd="0" presId="urn:microsoft.com/office/officeart/2005/8/layout/vList2"/>
    <dgm:cxn modelId="{2488CD98-A578-4BF8-813A-F40BB03E3CEB}" type="presParOf" srcId="{B45A3A33-D283-4198-9CE0-066697C0BAB7}" destId="{5E88EF9A-15C4-48CC-B1A5-3200BD260361}" srcOrd="2" destOrd="0" presId="urn:microsoft.com/office/officeart/2005/8/layout/vList2"/>
    <dgm:cxn modelId="{E01445D1-1AEB-4972-80ED-87B2722D7CA3}" type="presParOf" srcId="{B45A3A33-D283-4198-9CE0-066697C0BAB7}" destId="{16448ADE-6FEA-4316-9384-437F45B4C69F}" srcOrd="3" destOrd="0" presId="urn:microsoft.com/office/officeart/2005/8/layout/vList2"/>
    <dgm:cxn modelId="{53733926-9F52-4E16-8AF1-112CF93E3604}" type="presParOf" srcId="{B45A3A33-D283-4198-9CE0-066697C0BAB7}" destId="{7925F333-5AE9-4E8F-9CBC-D19F7875A609}" srcOrd="4" destOrd="0" presId="urn:microsoft.com/office/officeart/2005/8/layout/vList2"/>
    <dgm:cxn modelId="{89E7DC66-BF16-4645-ADFF-3FCF69CCC73B}" type="presParOf" srcId="{B45A3A33-D283-4198-9CE0-066697C0BAB7}" destId="{B316ADE0-8A93-49A8-A70F-3FF82EDCC3F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7110E6-1FEE-42D9-887F-B203DB88BFAE}" type="doc">
      <dgm:prSet loTypeId="urn:microsoft.com/office/officeart/2005/8/layout/list1" loCatId="list" qsTypeId="urn:microsoft.com/office/officeart/2005/8/quickstyle/simple4" qsCatId="simple" csTypeId="urn:microsoft.com/office/officeart/2005/8/colors/accent3_2" csCatId="accent3"/>
      <dgm:spPr/>
      <dgm:t>
        <a:bodyPr/>
        <a:lstStyle/>
        <a:p>
          <a:endParaRPr lang="en-US"/>
        </a:p>
      </dgm:t>
    </dgm:pt>
    <dgm:pt modelId="{64251D6E-104F-4993-8BA0-7C1705FB3FE2}">
      <dgm:prSet/>
      <dgm:spPr/>
      <dgm:t>
        <a:bodyPr/>
        <a:lstStyle/>
        <a:p>
          <a:r>
            <a:rPr lang="zh-CN"/>
            <a:t>持续构建、测试和集成</a:t>
          </a:r>
          <a:endParaRPr lang="en-US"/>
        </a:p>
      </dgm:t>
    </dgm:pt>
    <dgm:pt modelId="{DC3E1CC0-C2FC-4089-AEBC-968208021358}" type="parTrans" cxnId="{6874DA29-B9C7-492A-B565-17C83F529D99}">
      <dgm:prSet/>
      <dgm:spPr/>
      <dgm:t>
        <a:bodyPr/>
        <a:lstStyle/>
        <a:p>
          <a:endParaRPr lang="en-US"/>
        </a:p>
      </dgm:t>
    </dgm:pt>
    <dgm:pt modelId="{21F2C5E7-4764-4218-9B69-51944684D544}" type="sibTrans" cxnId="{6874DA29-B9C7-492A-B565-17C83F529D99}">
      <dgm:prSet/>
      <dgm:spPr/>
      <dgm:t>
        <a:bodyPr/>
        <a:lstStyle/>
        <a:p>
          <a:endParaRPr lang="en-US"/>
        </a:p>
      </dgm:t>
    </dgm:pt>
    <dgm:pt modelId="{BD339FA3-4260-4EC5-A0ED-C8F4623DFC08}">
      <dgm:prSet/>
      <dgm:spPr/>
      <dgm:t>
        <a:bodyPr/>
        <a:lstStyle/>
        <a:p>
          <a:r>
            <a:rPr lang="zh-CN"/>
            <a:t>代码分支持续集成到主干中，并确保通过单元测试、集成测试和验收测试。</a:t>
          </a:r>
          <a:endParaRPr lang="en-US"/>
        </a:p>
      </dgm:t>
    </dgm:pt>
    <dgm:pt modelId="{64E63873-C4EA-4FA8-9F9B-9A0EF861A4C7}" type="parTrans" cxnId="{BB8DF2A0-7320-4911-835E-379ABED1EDDB}">
      <dgm:prSet/>
      <dgm:spPr/>
      <dgm:t>
        <a:bodyPr/>
        <a:lstStyle/>
        <a:p>
          <a:endParaRPr lang="en-US"/>
        </a:p>
      </dgm:t>
    </dgm:pt>
    <dgm:pt modelId="{3A1A0AE7-E31E-40EA-9BF7-D8EEE4D36294}" type="sibTrans" cxnId="{BB8DF2A0-7320-4911-835E-379ABED1EDDB}">
      <dgm:prSet/>
      <dgm:spPr/>
      <dgm:t>
        <a:bodyPr/>
        <a:lstStyle/>
        <a:p>
          <a:endParaRPr lang="en-US"/>
        </a:p>
      </dgm:t>
    </dgm:pt>
    <dgm:pt modelId="{5244CD2C-B438-478E-8DFF-8AEE3DFFF593}">
      <dgm:prSet/>
      <dgm:spPr/>
      <dgm:t>
        <a:bodyPr/>
        <a:lstStyle/>
        <a:p>
          <a:r>
            <a:rPr lang="zh-CN"/>
            <a:t>常用工具：</a:t>
          </a:r>
          <a:r>
            <a:rPr lang="en-US"/>
            <a:t>Jenkins</a:t>
          </a:r>
          <a:r>
            <a:rPr lang="zh-CN"/>
            <a:t>、</a:t>
          </a:r>
          <a:r>
            <a:rPr lang="en-US"/>
            <a:t>TFS</a:t>
          </a:r>
          <a:r>
            <a:rPr lang="zh-CN"/>
            <a:t>、</a:t>
          </a:r>
          <a:r>
            <a:rPr lang="en-US"/>
            <a:t>TeamCity</a:t>
          </a:r>
          <a:r>
            <a:rPr lang="zh-CN"/>
            <a:t>、</a:t>
          </a:r>
          <a:r>
            <a:rPr lang="en-US"/>
            <a:t>GitLab CI</a:t>
          </a:r>
          <a:r>
            <a:rPr lang="zh-CN"/>
            <a:t>。</a:t>
          </a:r>
          <a:endParaRPr lang="en-US"/>
        </a:p>
      </dgm:t>
    </dgm:pt>
    <dgm:pt modelId="{F66BA141-0043-4CEC-9766-50A4E7A8CC2A}" type="parTrans" cxnId="{848E3A52-F158-4C48-9B33-D8E64657A814}">
      <dgm:prSet/>
      <dgm:spPr/>
      <dgm:t>
        <a:bodyPr/>
        <a:lstStyle/>
        <a:p>
          <a:endParaRPr lang="en-US"/>
        </a:p>
      </dgm:t>
    </dgm:pt>
    <dgm:pt modelId="{B90E1686-EDCA-437E-AB9B-0DD6231C862E}" type="sibTrans" cxnId="{848E3A52-F158-4C48-9B33-D8E64657A814}">
      <dgm:prSet/>
      <dgm:spPr/>
      <dgm:t>
        <a:bodyPr/>
        <a:lstStyle/>
        <a:p>
          <a:endParaRPr lang="en-US"/>
        </a:p>
      </dgm:t>
    </dgm:pt>
    <dgm:pt modelId="{42A5C31B-BE2F-4C50-B88C-C434F16D6D55}">
      <dgm:prSet/>
      <dgm:spPr/>
      <dgm:t>
        <a:bodyPr/>
        <a:lstStyle/>
        <a:p>
          <a:r>
            <a:rPr lang="zh-CN"/>
            <a:t>对持续集成的配合：自动化测试工具；一旦失败必须立即解决的文化；代码持续合入到主干，而不是持续在特性分支上工作。</a:t>
          </a:r>
          <a:endParaRPr lang="en-US"/>
        </a:p>
      </dgm:t>
    </dgm:pt>
    <dgm:pt modelId="{92B596FE-9445-4481-972F-6498C625DD3B}" type="parTrans" cxnId="{F7748B29-E471-412B-82CC-C9C523ED93F5}">
      <dgm:prSet/>
      <dgm:spPr/>
      <dgm:t>
        <a:bodyPr/>
        <a:lstStyle/>
        <a:p>
          <a:endParaRPr lang="en-US"/>
        </a:p>
      </dgm:t>
    </dgm:pt>
    <dgm:pt modelId="{7C4CEFFF-B05B-4C37-8A52-E734F8215860}" type="sibTrans" cxnId="{F7748B29-E471-412B-82CC-C9C523ED93F5}">
      <dgm:prSet/>
      <dgm:spPr/>
      <dgm:t>
        <a:bodyPr/>
        <a:lstStyle/>
        <a:p>
          <a:endParaRPr lang="en-US"/>
        </a:p>
      </dgm:t>
    </dgm:pt>
    <dgm:pt modelId="{690A1D00-048D-4BBC-920C-7F40351A899A}">
      <dgm:prSet/>
      <dgm:spPr/>
      <dgm:t>
        <a:bodyPr/>
        <a:lstStyle/>
        <a:p>
          <a:r>
            <a:rPr lang="zh-CN"/>
            <a:t>构建快速可靠的自动化测试套件</a:t>
          </a:r>
          <a:endParaRPr lang="en-US"/>
        </a:p>
      </dgm:t>
    </dgm:pt>
    <dgm:pt modelId="{F9146A28-F055-4408-B667-9DD527B3C112}" type="parTrans" cxnId="{B884D502-A5FA-4E50-A9C6-87493A5B93FD}">
      <dgm:prSet/>
      <dgm:spPr/>
      <dgm:t>
        <a:bodyPr/>
        <a:lstStyle/>
        <a:p>
          <a:endParaRPr lang="en-US"/>
        </a:p>
      </dgm:t>
    </dgm:pt>
    <dgm:pt modelId="{6B47B2A0-9AE6-4437-BF92-4BA1C92BDCE8}" type="sibTrans" cxnId="{B884D502-A5FA-4E50-A9C6-87493A5B93FD}">
      <dgm:prSet/>
      <dgm:spPr/>
      <dgm:t>
        <a:bodyPr/>
        <a:lstStyle/>
        <a:p>
          <a:endParaRPr lang="en-US"/>
        </a:p>
      </dgm:t>
    </dgm:pt>
    <dgm:pt modelId="{351A120E-2E4C-411E-880D-8FDF393F7502}">
      <dgm:prSet/>
      <dgm:spPr/>
      <dgm:t>
        <a:bodyPr/>
        <a:lstStyle/>
        <a:p>
          <a:r>
            <a:rPr lang="zh-CN"/>
            <a:t>单元测试：</a:t>
          </a:r>
          <a:r>
            <a:rPr lang="en-US"/>
            <a:t>JUnit</a:t>
          </a:r>
          <a:r>
            <a:rPr lang="zh-CN"/>
            <a:t>、</a:t>
          </a:r>
          <a:r>
            <a:rPr lang="en-US"/>
            <a:t>Mockito</a:t>
          </a:r>
          <a:r>
            <a:rPr lang="zh-CN"/>
            <a:t>、</a:t>
          </a:r>
          <a:r>
            <a:rPr lang="en-US"/>
            <a:t>PowerMock</a:t>
          </a:r>
        </a:p>
      </dgm:t>
    </dgm:pt>
    <dgm:pt modelId="{E1BB7222-865B-4AAD-A2AB-D6A6EF892EA7}" type="parTrans" cxnId="{9984BD91-9694-4C3C-86C3-C99BD3678F04}">
      <dgm:prSet/>
      <dgm:spPr/>
      <dgm:t>
        <a:bodyPr/>
        <a:lstStyle/>
        <a:p>
          <a:endParaRPr lang="en-US"/>
        </a:p>
      </dgm:t>
    </dgm:pt>
    <dgm:pt modelId="{BD823C5D-297B-497E-AB3C-6CA283B7AB90}" type="sibTrans" cxnId="{9984BD91-9694-4C3C-86C3-C99BD3678F04}">
      <dgm:prSet/>
      <dgm:spPr/>
      <dgm:t>
        <a:bodyPr/>
        <a:lstStyle/>
        <a:p>
          <a:endParaRPr lang="en-US"/>
        </a:p>
      </dgm:t>
    </dgm:pt>
    <dgm:pt modelId="{757BEF29-74B0-4439-A792-B3C8A757EA58}">
      <dgm:prSet/>
      <dgm:spPr/>
      <dgm:t>
        <a:bodyPr/>
        <a:lstStyle/>
        <a:p>
          <a:r>
            <a:rPr lang="zh-CN"/>
            <a:t>单元测试度量：测试覆盖率。</a:t>
          </a:r>
          <a:endParaRPr lang="en-US"/>
        </a:p>
      </dgm:t>
    </dgm:pt>
    <dgm:pt modelId="{16B62A8D-C138-4D17-9601-4CD79355C852}" type="parTrans" cxnId="{80E5AA08-B059-4602-A6A6-88164FE5D299}">
      <dgm:prSet/>
      <dgm:spPr/>
      <dgm:t>
        <a:bodyPr/>
        <a:lstStyle/>
        <a:p>
          <a:endParaRPr lang="en-US"/>
        </a:p>
      </dgm:t>
    </dgm:pt>
    <dgm:pt modelId="{27B9ABA2-2561-4B44-AA5C-D8AF51A500D6}" type="sibTrans" cxnId="{80E5AA08-B059-4602-A6A6-88164FE5D299}">
      <dgm:prSet/>
      <dgm:spPr/>
      <dgm:t>
        <a:bodyPr/>
        <a:lstStyle/>
        <a:p>
          <a:endParaRPr lang="en-US"/>
        </a:p>
      </dgm:t>
    </dgm:pt>
    <dgm:pt modelId="{F500C5B2-FCA6-4CFF-B61F-3F27CB0210E5}">
      <dgm:prSet/>
      <dgm:spPr/>
      <dgm:t>
        <a:bodyPr/>
        <a:lstStyle/>
        <a:p>
          <a:r>
            <a:rPr lang="zh-CN"/>
            <a:t>验收测试：自动化</a:t>
          </a:r>
          <a:r>
            <a:rPr lang="en-US"/>
            <a:t>API</a:t>
          </a:r>
          <a:r>
            <a:rPr lang="zh-CN"/>
            <a:t>测试、自动化</a:t>
          </a:r>
          <a:r>
            <a:rPr lang="en-US"/>
            <a:t>GUI</a:t>
          </a:r>
          <a:r>
            <a:rPr lang="zh-CN"/>
            <a:t>测试。</a:t>
          </a:r>
          <a:endParaRPr lang="en-US"/>
        </a:p>
      </dgm:t>
    </dgm:pt>
    <dgm:pt modelId="{C82D5A6D-401F-4C5B-98AD-DCE783D775E9}" type="parTrans" cxnId="{00F62145-5341-40E1-8AF3-F276B3874E4B}">
      <dgm:prSet/>
      <dgm:spPr/>
      <dgm:t>
        <a:bodyPr/>
        <a:lstStyle/>
        <a:p>
          <a:endParaRPr lang="en-US"/>
        </a:p>
      </dgm:t>
    </dgm:pt>
    <dgm:pt modelId="{BECB5BD7-BABA-4299-B15C-9F3B02821ABD}" type="sibTrans" cxnId="{00F62145-5341-40E1-8AF3-F276B3874E4B}">
      <dgm:prSet/>
      <dgm:spPr/>
      <dgm:t>
        <a:bodyPr/>
        <a:lstStyle/>
        <a:p>
          <a:endParaRPr lang="en-US"/>
        </a:p>
      </dgm:t>
    </dgm:pt>
    <dgm:pt modelId="{C35D9F6E-1D6A-4803-804F-E67204A57E5C}">
      <dgm:prSet/>
      <dgm:spPr/>
      <dgm:t>
        <a:bodyPr/>
        <a:lstStyle/>
        <a:p>
          <a:r>
            <a:rPr lang="zh-CN"/>
            <a:t>并行测试：安全测试、性能测试、单元测试、自动化测试。</a:t>
          </a:r>
          <a:endParaRPr lang="en-US"/>
        </a:p>
      </dgm:t>
    </dgm:pt>
    <dgm:pt modelId="{AEDC34BD-6E4A-4A4F-8ABC-2AF4865B72F6}" type="parTrans" cxnId="{5904716F-8D04-4909-8AE3-E0541565512F}">
      <dgm:prSet/>
      <dgm:spPr/>
      <dgm:t>
        <a:bodyPr/>
        <a:lstStyle/>
        <a:p>
          <a:endParaRPr lang="en-US"/>
        </a:p>
      </dgm:t>
    </dgm:pt>
    <dgm:pt modelId="{9B18D0F5-3DCD-4659-98A5-B419BF082EB4}" type="sibTrans" cxnId="{5904716F-8D04-4909-8AE3-E0541565512F}">
      <dgm:prSet/>
      <dgm:spPr/>
      <dgm:t>
        <a:bodyPr/>
        <a:lstStyle/>
        <a:p>
          <a:endParaRPr lang="en-US"/>
        </a:p>
      </dgm:t>
    </dgm:pt>
    <dgm:pt modelId="{0F6B88E1-66EF-427E-9875-5B9EE78B5098}">
      <dgm:prSet/>
      <dgm:spPr/>
      <dgm:t>
        <a:bodyPr/>
        <a:lstStyle/>
        <a:p>
          <a:r>
            <a:rPr lang="zh-CN"/>
            <a:t>测试驱动开发：</a:t>
          </a:r>
          <a:r>
            <a:rPr lang="en-US"/>
            <a:t>TDD</a:t>
          </a:r>
          <a:r>
            <a:rPr lang="zh-CN"/>
            <a:t>、</a:t>
          </a:r>
          <a:r>
            <a:rPr lang="en-US"/>
            <a:t>ATDD</a:t>
          </a:r>
          <a:r>
            <a:rPr lang="zh-CN"/>
            <a:t>。</a:t>
          </a:r>
          <a:endParaRPr lang="en-US"/>
        </a:p>
      </dgm:t>
    </dgm:pt>
    <dgm:pt modelId="{51C0ECC3-B9B6-466B-B17E-62EE38D625F6}" type="parTrans" cxnId="{9FA58816-4D0C-4D4C-A700-11304FED5224}">
      <dgm:prSet/>
      <dgm:spPr/>
      <dgm:t>
        <a:bodyPr/>
        <a:lstStyle/>
        <a:p>
          <a:endParaRPr lang="en-US"/>
        </a:p>
      </dgm:t>
    </dgm:pt>
    <dgm:pt modelId="{EA284E33-AFA1-49B4-9042-964F1F77DD55}" type="sibTrans" cxnId="{9FA58816-4D0C-4D4C-A700-11304FED5224}">
      <dgm:prSet/>
      <dgm:spPr/>
      <dgm:t>
        <a:bodyPr/>
        <a:lstStyle/>
        <a:p>
          <a:endParaRPr lang="en-US"/>
        </a:p>
      </dgm:t>
    </dgm:pt>
    <dgm:pt modelId="{A48DB798-C07B-41FC-BBFF-7AE5155CED8D}">
      <dgm:prSet/>
      <dgm:spPr/>
      <dgm:t>
        <a:bodyPr/>
        <a:lstStyle/>
        <a:p>
          <a:r>
            <a:rPr lang="zh-CN"/>
            <a:t>让部署流水线始终保持绿色状态</a:t>
          </a:r>
          <a:endParaRPr lang="en-US"/>
        </a:p>
      </dgm:t>
    </dgm:pt>
    <dgm:pt modelId="{7DA1240A-06ED-4FCD-89A8-8ABEA0BF60A2}" type="parTrans" cxnId="{558CFFE6-5E60-4000-8345-4CCB1546D8B8}">
      <dgm:prSet/>
      <dgm:spPr/>
      <dgm:t>
        <a:bodyPr/>
        <a:lstStyle/>
        <a:p>
          <a:endParaRPr lang="en-US"/>
        </a:p>
      </dgm:t>
    </dgm:pt>
    <dgm:pt modelId="{345B5E2C-20BF-4A45-ADDF-542C26C7AA0B}" type="sibTrans" cxnId="{558CFFE6-5E60-4000-8345-4CCB1546D8B8}">
      <dgm:prSet/>
      <dgm:spPr/>
      <dgm:t>
        <a:bodyPr/>
        <a:lstStyle/>
        <a:p>
          <a:endParaRPr lang="en-US"/>
        </a:p>
      </dgm:t>
    </dgm:pt>
    <dgm:pt modelId="{7430C448-D876-431B-9187-D7A5A5A543A2}">
      <dgm:prSet/>
      <dgm:spPr/>
      <dgm:t>
        <a:bodyPr/>
        <a:lstStyle/>
        <a:p>
          <a:r>
            <a:rPr lang="zh-CN"/>
            <a:t>部署流水线失败时，所有人立即解决问题或者立即回滚代码，后续的代码提交应该拒绝。</a:t>
          </a:r>
          <a:endParaRPr lang="en-US"/>
        </a:p>
      </dgm:t>
    </dgm:pt>
    <dgm:pt modelId="{9397F3E4-420D-4B49-8EAA-8DD6FC2D7453}" type="parTrans" cxnId="{785B2808-493D-44AB-882F-4A8BBD61BC90}">
      <dgm:prSet/>
      <dgm:spPr/>
      <dgm:t>
        <a:bodyPr/>
        <a:lstStyle/>
        <a:p>
          <a:endParaRPr lang="en-US"/>
        </a:p>
      </dgm:t>
    </dgm:pt>
    <dgm:pt modelId="{3A4A5716-8505-4336-B52E-890D0287673D}" type="sibTrans" cxnId="{785B2808-493D-44AB-882F-4A8BBD61BC90}">
      <dgm:prSet/>
      <dgm:spPr/>
      <dgm:t>
        <a:bodyPr/>
        <a:lstStyle/>
        <a:p>
          <a:endParaRPr lang="en-US"/>
        </a:p>
      </dgm:t>
    </dgm:pt>
    <dgm:pt modelId="{DFB50816-4BBB-46F8-AB9A-B13875AD606B}" type="pres">
      <dgm:prSet presAssocID="{0D7110E6-1FEE-42D9-887F-B203DB88BFAE}" presName="linear" presStyleCnt="0">
        <dgm:presLayoutVars>
          <dgm:dir/>
          <dgm:animLvl val="lvl"/>
          <dgm:resizeHandles val="exact"/>
        </dgm:presLayoutVars>
      </dgm:prSet>
      <dgm:spPr/>
    </dgm:pt>
    <dgm:pt modelId="{EBD8034C-4E44-46BA-A337-BE2BFDD6DA60}" type="pres">
      <dgm:prSet presAssocID="{64251D6E-104F-4993-8BA0-7C1705FB3FE2}" presName="parentLin" presStyleCnt="0"/>
      <dgm:spPr/>
    </dgm:pt>
    <dgm:pt modelId="{2762C974-624A-411A-8519-A1ADF2CD3D09}" type="pres">
      <dgm:prSet presAssocID="{64251D6E-104F-4993-8BA0-7C1705FB3FE2}" presName="parentLeftMargin" presStyleLbl="node1" presStyleIdx="0" presStyleCnt="3"/>
      <dgm:spPr/>
    </dgm:pt>
    <dgm:pt modelId="{D37AA798-6565-429D-96E4-8FD4537F609A}" type="pres">
      <dgm:prSet presAssocID="{64251D6E-104F-4993-8BA0-7C1705FB3FE2}" presName="parentText" presStyleLbl="node1" presStyleIdx="0" presStyleCnt="3">
        <dgm:presLayoutVars>
          <dgm:chMax val="0"/>
          <dgm:bulletEnabled val="1"/>
        </dgm:presLayoutVars>
      </dgm:prSet>
      <dgm:spPr/>
    </dgm:pt>
    <dgm:pt modelId="{42370271-52CA-4BD9-8FCB-219A3A711EB7}" type="pres">
      <dgm:prSet presAssocID="{64251D6E-104F-4993-8BA0-7C1705FB3FE2}" presName="negativeSpace" presStyleCnt="0"/>
      <dgm:spPr/>
    </dgm:pt>
    <dgm:pt modelId="{DFD38283-73D8-47B8-B1C5-7B3800F6F4A8}" type="pres">
      <dgm:prSet presAssocID="{64251D6E-104F-4993-8BA0-7C1705FB3FE2}" presName="childText" presStyleLbl="conFgAcc1" presStyleIdx="0" presStyleCnt="3">
        <dgm:presLayoutVars>
          <dgm:bulletEnabled val="1"/>
        </dgm:presLayoutVars>
      </dgm:prSet>
      <dgm:spPr/>
    </dgm:pt>
    <dgm:pt modelId="{DCEE0B57-F461-44F2-8CEB-9A6F01EDB3D1}" type="pres">
      <dgm:prSet presAssocID="{21F2C5E7-4764-4218-9B69-51944684D544}" presName="spaceBetweenRectangles" presStyleCnt="0"/>
      <dgm:spPr/>
    </dgm:pt>
    <dgm:pt modelId="{1F88E71A-EFD2-41C0-BCAD-BF63ECB8C894}" type="pres">
      <dgm:prSet presAssocID="{690A1D00-048D-4BBC-920C-7F40351A899A}" presName="parentLin" presStyleCnt="0"/>
      <dgm:spPr/>
    </dgm:pt>
    <dgm:pt modelId="{14EB1040-66C7-4E9D-B078-D368F0AA123F}" type="pres">
      <dgm:prSet presAssocID="{690A1D00-048D-4BBC-920C-7F40351A899A}" presName="parentLeftMargin" presStyleLbl="node1" presStyleIdx="0" presStyleCnt="3"/>
      <dgm:spPr/>
    </dgm:pt>
    <dgm:pt modelId="{2C431F0A-8BC8-460A-9F01-056D4D24324A}" type="pres">
      <dgm:prSet presAssocID="{690A1D00-048D-4BBC-920C-7F40351A899A}" presName="parentText" presStyleLbl="node1" presStyleIdx="1" presStyleCnt="3">
        <dgm:presLayoutVars>
          <dgm:chMax val="0"/>
          <dgm:bulletEnabled val="1"/>
        </dgm:presLayoutVars>
      </dgm:prSet>
      <dgm:spPr/>
    </dgm:pt>
    <dgm:pt modelId="{F6296D3F-172E-4843-9B2A-C1180380A8BC}" type="pres">
      <dgm:prSet presAssocID="{690A1D00-048D-4BBC-920C-7F40351A899A}" presName="negativeSpace" presStyleCnt="0"/>
      <dgm:spPr/>
    </dgm:pt>
    <dgm:pt modelId="{3A8410A0-5372-46CE-975A-F337E36B822D}" type="pres">
      <dgm:prSet presAssocID="{690A1D00-048D-4BBC-920C-7F40351A899A}" presName="childText" presStyleLbl="conFgAcc1" presStyleIdx="1" presStyleCnt="3">
        <dgm:presLayoutVars>
          <dgm:bulletEnabled val="1"/>
        </dgm:presLayoutVars>
      </dgm:prSet>
      <dgm:spPr/>
    </dgm:pt>
    <dgm:pt modelId="{B6AB59A3-CE79-48E2-8A23-43EE98B689CC}" type="pres">
      <dgm:prSet presAssocID="{6B47B2A0-9AE6-4437-BF92-4BA1C92BDCE8}" presName="spaceBetweenRectangles" presStyleCnt="0"/>
      <dgm:spPr/>
    </dgm:pt>
    <dgm:pt modelId="{72FEDE49-097A-436D-B01F-415E460CB3FF}" type="pres">
      <dgm:prSet presAssocID="{A48DB798-C07B-41FC-BBFF-7AE5155CED8D}" presName="parentLin" presStyleCnt="0"/>
      <dgm:spPr/>
    </dgm:pt>
    <dgm:pt modelId="{A527FBA6-209B-45C9-8430-A6153604864F}" type="pres">
      <dgm:prSet presAssocID="{A48DB798-C07B-41FC-BBFF-7AE5155CED8D}" presName="parentLeftMargin" presStyleLbl="node1" presStyleIdx="1" presStyleCnt="3"/>
      <dgm:spPr/>
    </dgm:pt>
    <dgm:pt modelId="{9CC65BF0-4566-400F-BAE1-840051BC79EA}" type="pres">
      <dgm:prSet presAssocID="{A48DB798-C07B-41FC-BBFF-7AE5155CED8D}" presName="parentText" presStyleLbl="node1" presStyleIdx="2" presStyleCnt="3">
        <dgm:presLayoutVars>
          <dgm:chMax val="0"/>
          <dgm:bulletEnabled val="1"/>
        </dgm:presLayoutVars>
      </dgm:prSet>
      <dgm:spPr/>
    </dgm:pt>
    <dgm:pt modelId="{E206C6CD-90FC-4989-A7BD-A0E8E6E5057F}" type="pres">
      <dgm:prSet presAssocID="{A48DB798-C07B-41FC-BBFF-7AE5155CED8D}" presName="negativeSpace" presStyleCnt="0"/>
      <dgm:spPr/>
    </dgm:pt>
    <dgm:pt modelId="{B540FF97-7D87-4E08-898D-27ABAC768EC3}" type="pres">
      <dgm:prSet presAssocID="{A48DB798-C07B-41FC-BBFF-7AE5155CED8D}" presName="childText" presStyleLbl="conFgAcc1" presStyleIdx="2" presStyleCnt="3">
        <dgm:presLayoutVars>
          <dgm:bulletEnabled val="1"/>
        </dgm:presLayoutVars>
      </dgm:prSet>
      <dgm:spPr/>
    </dgm:pt>
  </dgm:ptLst>
  <dgm:cxnLst>
    <dgm:cxn modelId="{5DE57B00-3093-4C1D-AE1E-88E58B733649}" type="presOf" srcId="{F500C5B2-FCA6-4CFF-B61F-3F27CB0210E5}" destId="{3A8410A0-5372-46CE-975A-F337E36B822D}" srcOrd="0" destOrd="2" presId="urn:microsoft.com/office/officeart/2005/8/layout/list1"/>
    <dgm:cxn modelId="{B884D502-A5FA-4E50-A9C6-87493A5B93FD}" srcId="{0D7110E6-1FEE-42D9-887F-B203DB88BFAE}" destId="{690A1D00-048D-4BBC-920C-7F40351A899A}" srcOrd="1" destOrd="0" parTransId="{F9146A28-F055-4408-B667-9DD527B3C112}" sibTransId="{6B47B2A0-9AE6-4437-BF92-4BA1C92BDCE8}"/>
    <dgm:cxn modelId="{785B2808-493D-44AB-882F-4A8BBD61BC90}" srcId="{A48DB798-C07B-41FC-BBFF-7AE5155CED8D}" destId="{7430C448-D876-431B-9187-D7A5A5A543A2}" srcOrd="0" destOrd="0" parTransId="{9397F3E4-420D-4B49-8EAA-8DD6FC2D7453}" sibTransId="{3A4A5716-8505-4336-B52E-890D0287673D}"/>
    <dgm:cxn modelId="{80E5AA08-B059-4602-A6A6-88164FE5D299}" srcId="{690A1D00-048D-4BBC-920C-7F40351A899A}" destId="{757BEF29-74B0-4439-A792-B3C8A757EA58}" srcOrd="1" destOrd="0" parTransId="{16B62A8D-C138-4D17-9601-4CD79355C852}" sibTransId="{27B9ABA2-2561-4B44-AA5C-D8AF51A500D6}"/>
    <dgm:cxn modelId="{9FA58816-4D0C-4D4C-A700-11304FED5224}" srcId="{690A1D00-048D-4BBC-920C-7F40351A899A}" destId="{0F6B88E1-66EF-427E-9875-5B9EE78B5098}" srcOrd="4" destOrd="0" parTransId="{51C0ECC3-B9B6-466B-B17E-62EE38D625F6}" sibTransId="{EA284E33-AFA1-49B4-9042-964F1F77DD55}"/>
    <dgm:cxn modelId="{F7748B29-E471-412B-82CC-C9C523ED93F5}" srcId="{64251D6E-104F-4993-8BA0-7C1705FB3FE2}" destId="{42A5C31B-BE2F-4C50-B88C-C434F16D6D55}" srcOrd="2" destOrd="0" parTransId="{92B596FE-9445-4481-972F-6498C625DD3B}" sibTransId="{7C4CEFFF-B05B-4C37-8A52-E734F8215860}"/>
    <dgm:cxn modelId="{6874DA29-B9C7-492A-B565-17C83F529D99}" srcId="{0D7110E6-1FEE-42D9-887F-B203DB88BFAE}" destId="{64251D6E-104F-4993-8BA0-7C1705FB3FE2}" srcOrd="0" destOrd="0" parTransId="{DC3E1CC0-C2FC-4089-AEBC-968208021358}" sibTransId="{21F2C5E7-4764-4218-9B69-51944684D544}"/>
    <dgm:cxn modelId="{603FA23C-698A-4F30-87C7-ACA38D44A76F}" type="presOf" srcId="{0F6B88E1-66EF-427E-9875-5B9EE78B5098}" destId="{3A8410A0-5372-46CE-975A-F337E36B822D}" srcOrd="0" destOrd="4" presId="urn:microsoft.com/office/officeart/2005/8/layout/list1"/>
    <dgm:cxn modelId="{DE6B0761-7597-431D-A5E8-FEC21CA16703}" type="presOf" srcId="{5244CD2C-B438-478E-8DFF-8AEE3DFFF593}" destId="{DFD38283-73D8-47B8-B1C5-7B3800F6F4A8}" srcOrd="0" destOrd="1" presId="urn:microsoft.com/office/officeart/2005/8/layout/list1"/>
    <dgm:cxn modelId="{00F62145-5341-40E1-8AF3-F276B3874E4B}" srcId="{690A1D00-048D-4BBC-920C-7F40351A899A}" destId="{F500C5B2-FCA6-4CFF-B61F-3F27CB0210E5}" srcOrd="2" destOrd="0" parTransId="{C82D5A6D-401F-4C5B-98AD-DCE783D775E9}" sibTransId="{BECB5BD7-BABA-4299-B15C-9F3B02821ABD}"/>
    <dgm:cxn modelId="{F5DBAE45-E554-4CA5-BD71-F0BDE47F3E7E}" type="presOf" srcId="{64251D6E-104F-4993-8BA0-7C1705FB3FE2}" destId="{2762C974-624A-411A-8519-A1ADF2CD3D09}" srcOrd="0" destOrd="0" presId="urn:microsoft.com/office/officeart/2005/8/layout/list1"/>
    <dgm:cxn modelId="{5904716F-8D04-4909-8AE3-E0541565512F}" srcId="{690A1D00-048D-4BBC-920C-7F40351A899A}" destId="{C35D9F6E-1D6A-4803-804F-E67204A57E5C}" srcOrd="3" destOrd="0" parTransId="{AEDC34BD-6E4A-4A4F-8ABC-2AF4865B72F6}" sibTransId="{9B18D0F5-3DCD-4659-98A5-B419BF082EB4}"/>
    <dgm:cxn modelId="{848E3A52-F158-4C48-9B33-D8E64657A814}" srcId="{64251D6E-104F-4993-8BA0-7C1705FB3FE2}" destId="{5244CD2C-B438-478E-8DFF-8AEE3DFFF593}" srcOrd="1" destOrd="0" parTransId="{F66BA141-0043-4CEC-9766-50A4E7A8CC2A}" sibTransId="{B90E1686-EDCA-437E-AB9B-0DD6231C862E}"/>
    <dgm:cxn modelId="{084CB082-258F-4B1F-A467-E4F34C61AE82}" type="presOf" srcId="{A48DB798-C07B-41FC-BBFF-7AE5155CED8D}" destId="{A527FBA6-209B-45C9-8430-A6153604864F}" srcOrd="0" destOrd="0" presId="urn:microsoft.com/office/officeart/2005/8/layout/list1"/>
    <dgm:cxn modelId="{476F3884-AE3D-41B2-A5A4-58F741F9C04B}" type="presOf" srcId="{0D7110E6-1FEE-42D9-887F-B203DB88BFAE}" destId="{DFB50816-4BBB-46F8-AB9A-B13875AD606B}" srcOrd="0" destOrd="0" presId="urn:microsoft.com/office/officeart/2005/8/layout/list1"/>
    <dgm:cxn modelId="{9984BD91-9694-4C3C-86C3-C99BD3678F04}" srcId="{690A1D00-048D-4BBC-920C-7F40351A899A}" destId="{351A120E-2E4C-411E-880D-8FDF393F7502}" srcOrd="0" destOrd="0" parTransId="{E1BB7222-865B-4AAD-A2AB-D6A6EF892EA7}" sibTransId="{BD823C5D-297B-497E-AB3C-6CA283B7AB90}"/>
    <dgm:cxn modelId="{D5E8AA99-8B94-4431-9D84-5112E1BEFAD2}" type="presOf" srcId="{A48DB798-C07B-41FC-BBFF-7AE5155CED8D}" destId="{9CC65BF0-4566-400F-BAE1-840051BC79EA}" srcOrd="1" destOrd="0" presId="urn:microsoft.com/office/officeart/2005/8/layout/list1"/>
    <dgm:cxn modelId="{BB8DF2A0-7320-4911-835E-379ABED1EDDB}" srcId="{64251D6E-104F-4993-8BA0-7C1705FB3FE2}" destId="{BD339FA3-4260-4EC5-A0ED-C8F4623DFC08}" srcOrd="0" destOrd="0" parTransId="{64E63873-C4EA-4FA8-9F9B-9A0EF861A4C7}" sibTransId="{3A1A0AE7-E31E-40EA-9BF7-D8EEE4D36294}"/>
    <dgm:cxn modelId="{B9AE40AA-2C8C-4402-9D2F-98FE33147281}" type="presOf" srcId="{C35D9F6E-1D6A-4803-804F-E67204A57E5C}" destId="{3A8410A0-5372-46CE-975A-F337E36B822D}" srcOrd="0" destOrd="3" presId="urn:microsoft.com/office/officeart/2005/8/layout/list1"/>
    <dgm:cxn modelId="{12327EAD-9F87-4D56-9B17-83C394D89046}" type="presOf" srcId="{7430C448-D876-431B-9187-D7A5A5A543A2}" destId="{B540FF97-7D87-4E08-898D-27ABAC768EC3}" srcOrd="0" destOrd="0" presId="urn:microsoft.com/office/officeart/2005/8/layout/list1"/>
    <dgm:cxn modelId="{19D024B5-EB72-494C-8413-144AC24E6357}" type="presOf" srcId="{757BEF29-74B0-4439-A792-B3C8A757EA58}" destId="{3A8410A0-5372-46CE-975A-F337E36B822D}" srcOrd="0" destOrd="1" presId="urn:microsoft.com/office/officeart/2005/8/layout/list1"/>
    <dgm:cxn modelId="{3D95BDC4-3771-43BB-A2A0-C20172455A1C}" type="presOf" srcId="{64251D6E-104F-4993-8BA0-7C1705FB3FE2}" destId="{D37AA798-6565-429D-96E4-8FD4537F609A}" srcOrd="1" destOrd="0" presId="urn:microsoft.com/office/officeart/2005/8/layout/list1"/>
    <dgm:cxn modelId="{D67BA1C5-5F19-4295-9EAB-2112BFEDA154}" type="presOf" srcId="{690A1D00-048D-4BBC-920C-7F40351A899A}" destId="{14EB1040-66C7-4E9D-B078-D368F0AA123F}" srcOrd="0" destOrd="0" presId="urn:microsoft.com/office/officeart/2005/8/layout/list1"/>
    <dgm:cxn modelId="{B929EDC5-B551-425A-9E75-C5FE83E5A16C}" type="presOf" srcId="{690A1D00-048D-4BBC-920C-7F40351A899A}" destId="{2C431F0A-8BC8-460A-9F01-056D4D24324A}" srcOrd="1" destOrd="0" presId="urn:microsoft.com/office/officeart/2005/8/layout/list1"/>
    <dgm:cxn modelId="{72A8F5CA-8C96-48DE-8899-79D155FCCB3D}" type="presOf" srcId="{351A120E-2E4C-411E-880D-8FDF393F7502}" destId="{3A8410A0-5372-46CE-975A-F337E36B822D}" srcOrd="0" destOrd="0" presId="urn:microsoft.com/office/officeart/2005/8/layout/list1"/>
    <dgm:cxn modelId="{531494DA-CE01-4EB9-83E0-D1EDEC236FCF}" type="presOf" srcId="{42A5C31B-BE2F-4C50-B88C-C434F16D6D55}" destId="{DFD38283-73D8-47B8-B1C5-7B3800F6F4A8}" srcOrd="0" destOrd="2" presId="urn:microsoft.com/office/officeart/2005/8/layout/list1"/>
    <dgm:cxn modelId="{558CFFE6-5E60-4000-8345-4CCB1546D8B8}" srcId="{0D7110E6-1FEE-42D9-887F-B203DB88BFAE}" destId="{A48DB798-C07B-41FC-BBFF-7AE5155CED8D}" srcOrd="2" destOrd="0" parTransId="{7DA1240A-06ED-4FCD-89A8-8ABEA0BF60A2}" sibTransId="{345B5E2C-20BF-4A45-ADDF-542C26C7AA0B}"/>
    <dgm:cxn modelId="{DB038BFF-7A76-4226-8D41-8A8C7B40D924}" type="presOf" srcId="{BD339FA3-4260-4EC5-A0ED-C8F4623DFC08}" destId="{DFD38283-73D8-47B8-B1C5-7B3800F6F4A8}" srcOrd="0" destOrd="0" presId="urn:microsoft.com/office/officeart/2005/8/layout/list1"/>
    <dgm:cxn modelId="{69E4C4A1-6FF7-43C2-89C3-E9FA76F39BBD}" type="presParOf" srcId="{DFB50816-4BBB-46F8-AB9A-B13875AD606B}" destId="{EBD8034C-4E44-46BA-A337-BE2BFDD6DA60}" srcOrd="0" destOrd="0" presId="urn:microsoft.com/office/officeart/2005/8/layout/list1"/>
    <dgm:cxn modelId="{AD4E6137-EAFF-48B7-AEDD-CCB47C046489}" type="presParOf" srcId="{EBD8034C-4E44-46BA-A337-BE2BFDD6DA60}" destId="{2762C974-624A-411A-8519-A1ADF2CD3D09}" srcOrd="0" destOrd="0" presId="urn:microsoft.com/office/officeart/2005/8/layout/list1"/>
    <dgm:cxn modelId="{58389A8D-38EB-4020-A2DC-6AEB6B94BF55}" type="presParOf" srcId="{EBD8034C-4E44-46BA-A337-BE2BFDD6DA60}" destId="{D37AA798-6565-429D-96E4-8FD4537F609A}" srcOrd="1" destOrd="0" presId="urn:microsoft.com/office/officeart/2005/8/layout/list1"/>
    <dgm:cxn modelId="{5B970A6B-8EBA-42C6-81D8-B7AE346341CF}" type="presParOf" srcId="{DFB50816-4BBB-46F8-AB9A-B13875AD606B}" destId="{42370271-52CA-4BD9-8FCB-219A3A711EB7}" srcOrd="1" destOrd="0" presId="urn:microsoft.com/office/officeart/2005/8/layout/list1"/>
    <dgm:cxn modelId="{9839B29E-F46B-40EB-8F17-E3653F1635D7}" type="presParOf" srcId="{DFB50816-4BBB-46F8-AB9A-B13875AD606B}" destId="{DFD38283-73D8-47B8-B1C5-7B3800F6F4A8}" srcOrd="2" destOrd="0" presId="urn:microsoft.com/office/officeart/2005/8/layout/list1"/>
    <dgm:cxn modelId="{15115A25-B260-48F8-8FF3-D5F1C34882BB}" type="presParOf" srcId="{DFB50816-4BBB-46F8-AB9A-B13875AD606B}" destId="{DCEE0B57-F461-44F2-8CEB-9A6F01EDB3D1}" srcOrd="3" destOrd="0" presId="urn:microsoft.com/office/officeart/2005/8/layout/list1"/>
    <dgm:cxn modelId="{78D7CB2E-268E-440C-A033-44B6A6A29C62}" type="presParOf" srcId="{DFB50816-4BBB-46F8-AB9A-B13875AD606B}" destId="{1F88E71A-EFD2-41C0-BCAD-BF63ECB8C894}" srcOrd="4" destOrd="0" presId="urn:microsoft.com/office/officeart/2005/8/layout/list1"/>
    <dgm:cxn modelId="{CD417E3F-C8FC-4BDF-930A-28057E0132B6}" type="presParOf" srcId="{1F88E71A-EFD2-41C0-BCAD-BF63ECB8C894}" destId="{14EB1040-66C7-4E9D-B078-D368F0AA123F}" srcOrd="0" destOrd="0" presId="urn:microsoft.com/office/officeart/2005/8/layout/list1"/>
    <dgm:cxn modelId="{2C6C50FD-AD7C-4A57-AB5B-3BA536BC4DC8}" type="presParOf" srcId="{1F88E71A-EFD2-41C0-BCAD-BF63ECB8C894}" destId="{2C431F0A-8BC8-460A-9F01-056D4D24324A}" srcOrd="1" destOrd="0" presId="urn:microsoft.com/office/officeart/2005/8/layout/list1"/>
    <dgm:cxn modelId="{BF2C9810-CCCF-4520-8B53-CE439F66EEE0}" type="presParOf" srcId="{DFB50816-4BBB-46F8-AB9A-B13875AD606B}" destId="{F6296D3F-172E-4843-9B2A-C1180380A8BC}" srcOrd="5" destOrd="0" presId="urn:microsoft.com/office/officeart/2005/8/layout/list1"/>
    <dgm:cxn modelId="{EBC60E2E-E38B-4E3F-B3D1-4D459C77883F}" type="presParOf" srcId="{DFB50816-4BBB-46F8-AB9A-B13875AD606B}" destId="{3A8410A0-5372-46CE-975A-F337E36B822D}" srcOrd="6" destOrd="0" presId="urn:microsoft.com/office/officeart/2005/8/layout/list1"/>
    <dgm:cxn modelId="{4340E270-B436-44DF-8FD2-7C9E0D8568FB}" type="presParOf" srcId="{DFB50816-4BBB-46F8-AB9A-B13875AD606B}" destId="{B6AB59A3-CE79-48E2-8A23-43EE98B689CC}" srcOrd="7" destOrd="0" presId="urn:microsoft.com/office/officeart/2005/8/layout/list1"/>
    <dgm:cxn modelId="{C520979F-8B7A-43F5-9AD3-8C698FDB6590}" type="presParOf" srcId="{DFB50816-4BBB-46F8-AB9A-B13875AD606B}" destId="{72FEDE49-097A-436D-B01F-415E460CB3FF}" srcOrd="8" destOrd="0" presId="urn:microsoft.com/office/officeart/2005/8/layout/list1"/>
    <dgm:cxn modelId="{5C8CDFC6-C345-426F-BEA8-F85F4F0DC7A8}" type="presParOf" srcId="{72FEDE49-097A-436D-B01F-415E460CB3FF}" destId="{A527FBA6-209B-45C9-8430-A6153604864F}" srcOrd="0" destOrd="0" presId="urn:microsoft.com/office/officeart/2005/8/layout/list1"/>
    <dgm:cxn modelId="{E35F0072-1B2D-4A7C-93F2-6EBB13208B97}" type="presParOf" srcId="{72FEDE49-097A-436D-B01F-415E460CB3FF}" destId="{9CC65BF0-4566-400F-BAE1-840051BC79EA}" srcOrd="1" destOrd="0" presId="urn:microsoft.com/office/officeart/2005/8/layout/list1"/>
    <dgm:cxn modelId="{E0136A7F-E520-45B9-BE2E-D4E60AA03BCC}" type="presParOf" srcId="{DFB50816-4BBB-46F8-AB9A-B13875AD606B}" destId="{E206C6CD-90FC-4989-A7BD-A0E8E6E5057F}" srcOrd="9" destOrd="0" presId="urn:microsoft.com/office/officeart/2005/8/layout/list1"/>
    <dgm:cxn modelId="{DD62D66A-2F0F-4220-B3F9-56B967813F23}" type="presParOf" srcId="{DFB50816-4BBB-46F8-AB9A-B13875AD606B}" destId="{B540FF97-7D87-4E08-898D-27ABAC768EC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EC13EED-522D-45F6-AE7C-DF4834F5418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E00EFBD-73CD-43CE-BAE6-6A6AB335826C}">
      <dgm:prSet/>
      <dgm:spPr/>
      <dgm:t>
        <a:bodyPr/>
        <a:lstStyle/>
        <a:p>
          <a:pPr>
            <a:defRPr b="1"/>
          </a:pPr>
          <a:r>
            <a:rPr lang="zh-CN"/>
            <a:t>持续集成代码</a:t>
          </a:r>
          <a:endParaRPr lang="en-US"/>
        </a:p>
      </dgm:t>
    </dgm:pt>
    <dgm:pt modelId="{BF90F32A-631B-4C5A-A4F7-4F888330B8F9}" type="parTrans" cxnId="{3A72C9CB-6703-46F5-B24D-86655AC4862E}">
      <dgm:prSet/>
      <dgm:spPr/>
      <dgm:t>
        <a:bodyPr/>
        <a:lstStyle/>
        <a:p>
          <a:endParaRPr lang="en-US"/>
        </a:p>
      </dgm:t>
    </dgm:pt>
    <dgm:pt modelId="{64531EB2-6698-426C-A7A0-FBE98B0111E4}" type="sibTrans" cxnId="{3A72C9CB-6703-46F5-B24D-86655AC4862E}">
      <dgm:prSet/>
      <dgm:spPr/>
      <dgm:t>
        <a:bodyPr/>
        <a:lstStyle/>
        <a:p>
          <a:endParaRPr lang="en-US"/>
        </a:p>
      </dgm:t>
    </dgm:pt>
    <dgm:pt modelId="{49B93200-6E4E-4795-A29E-B61F84733302}">
      <dgm:prSet/>
      <dgm:spPr/>
      <dgm:t>
        <a:bodyPr/>
        <a:lstStyle/>
        <a:p>
          <a:r>
            <a:rPr lang="zh-CN"/>
            <a:t>开发人员在自己的分支上独立工作的时间越长，就越难将变更合入主干。</a:t>
          </a:r>
          <a:endParaRPr lang="en-US"/>
        </a:p>
      </dgm:t>
    </dgm:pt>
    <dgm:pt modelId="{8472F174-0083-413D-8354-05F9CF4094F2}" type="parTrans" cxnId="{68513782-8E41-4AB9-B3AD-6B3732DF36C1}">
      <dgm:prSet/>
      <dgm:spPr/>
      <dgm:t>
        <a:bodyPr/>
        <a:lstStyle/>
        <a:p>
          <a:endParaRPr lang="en-US"/>
        </a:p>
      </dgm:t>
    </dgm:pt>
    <dgm:pt modelId="{1DB548F3-A241-4EE8-8E4D-99077F2EA938}" type="sibTrans" cxnId="{68513782-8E41-4AB9-B3AD-6B3732DF36C1}">
      <dgm:prSet/>
      <dgm:spPr/>
      <dgm:t>
        <a:bodyPr/>
        <a:lstStyle/>
        <a:p>
          <a:endParaRPr lang="en-US"/>
        </a:p>
      </dgm:t>
    </dgm:pt>
    <dgm:pt modelId="{1BB705BB-BC05-44C5-A228-9A55FB90A7DA}">
      <dgm:prSet/>
      <dgm:spPr/>
      <dgm:t>
        <a:bodyPr/>
        <a:lstStyle/>
        <a:p>
          <a:pPr>
            <a:defRPr b="1"/>
          </a:pPr>
          <a:r>
            <a:rPr lang="zh-CN"/>
            <a:t>小批量开发。</a:t>
          </a:r>
          <a:endParaRPr lang="en-US"/>
        </a:p>
      </dgm:t>
    </dgm:pt>
    <dgm:pt modelId="{609DBA17-C6CB-43AA-B898-39981280B0C8}" type="parTrans" cxnId="{64F8237B-E54D-468E-B943-09B961D333E6}">
      <dgm:prSet/>
      <dgm:spPr/>
      <dgm:t>
        <a:bodyPr/>
        <a:lstStyle/>
        <a:p>
          <a:endParaRPr lang="en-US"/>
        </a:p>
      </dgm:t>
    </dgm:pt>
    <dgm:pt modelId="{BC27BEE8-2F0D-4CF8-9E2D-E723D3453C80}" type="sibTrans" cxnId="{64F8237B-E54D-468E-B943-09B961D333E6}">
      <dgm:prSet/>
      <dgm:spPr/>
      <dgm:t>
        <a:bodyPr/>
        <a:lstStyle/>
        <a:p>
          <a:endParaRPr lang="en-US"/>
        </a:p>
      </dgm:t>
    </dgm:pt>
    <dgm:pt modelId="{39ECF812-28E8-4095-B287-819B0973DE1B}">
      <dgm:prSet/>
      <dgm:spPr/>
      <dgm:t>
        <a:bodyPr/>
        <a:lstStyle/>
        <a:p>
          <a:pPr>
            <a:defRPr b="1"/>
          </a:pPr>
          <a:r>
            <a:rPr lang="zh-CN"/>
            <a:t>基于主干开发。</a:t>
          </a:r>
          <a:endParaRPr lang="en-US"/>
        </a:p>
      </dgm:t>
    </dgm:pt>
    <dgm:pt modelId="{C99D45CE-7655-4C29-AA05-6AD8705FA87B}" type="parTrans" cxnId="{9C50B99B-F95C-43DA-A122-2090B0146283}">
      <dgm:prSet/>
      <dgm:spPr/>
      <dgm:t>
        <a:bodyPr/>
        <a:lstStyle/>
        <a:p>
          <a:endParaRPr lang="en-US"/>
        </a:p>
      </dgm:t>
    </dgm:pt>
    <dgm:pt modelId="{54AA272B-418A-4E3C-9C4F-2268AA92E243}" type="sibTrans" cxnId="{9C50B99B-F95C-43DA-A122-2090B0146283}">
      <dgm:prSet/>
      <dgm:spPr/>
      <dgm:t>
        <a:bodyPr/>
        <a:lstStyle/>
        <a:p>
          <a:endParaRPr lang="en-US"/>
        </a:p>
      </dgm:t>
    </dgm:pt>
    <dgm:pt modelId="{3F459E98-8AB1-456F-B227-36B511FA89CF}">
      <dgm:prSet/>
      <dgm:spPr/>
      <dgm:t>
        <a:bodyPr/>
        <a:lstStyle/>
        <a:p>
          <a:r>
            <a:rPr lang="zh-CN"/>
            <a:t>频繁向主干提交（通过合并请求）代码。</a:t>
          </a:r>
          <a:endParaRPr lang="en-US"/>
        </a:p>
      </dgm:t>
    </dgm:pt>
    <dgm:pt modelId="{2464D99F-2916-4F52-BFF0-909ABB442A1B}" type="parTrans" cxnId="{37B3A5A2-36F9-467A-8789-40C53B958469}">
      <dgm:prSet/>
      <dgm:spPr/>
      <dgm:t>
        <a:bodyPr/>
        <a:lstStyle/>
        <a:p>
          <a:endParaRPr lang="en-US"/>
        </a:p>
      </dgm:t>
    </dgm:pt>
    <dgm:pt modelId="{AE1F1B55-02EF-4869-844F-D8796448B597}" type="sibTrans" cxnId="{37B3A5A2-36F9-467A-8789-40C53B958469}">
      <dgm:prSet/>
      <dgm:spPr/>
      <dgm:t>
        <a:bodyPr/>
        <a:lstStyle/>
        <a:p>
          <a:endParaRPr lang="en-US"/>
        </a:p>
      </dgm:t>
    </dgm:pt>
    <dgm:pt modelId="{98C83948-AB42-4CCD-9B07-7457DCCCA7EB}" type="pres">
      <dgm:prSet presAssocID="{CEC13EED-522D-45F6-AE7C-DF4834F5418B}" presName="root" presStyleCnt="0">
        <dgm:presLayoutVars>
          <dgm:dir/>
          <dgm:resizeHandles val="exact"/>
        </dgm:presLayoutVars>
      </dgm:prSet>
      <dgm:spPr/>
    </dgm:pt>
    <dgm:pt modelId="{936C2613-7EBC-4836-B63A-DC1AB12DE16A}" type="pres">
      <dgm:prSet presAssocID="{BE00EFBD-73CD-43CE-BAE6-6A6AB335826C}" presName="compNode" presStyleCnt="0"/>
      <dgm:spPr/>
    </dgm:pt>
    <dgm:pt modelId="{4975A913-1E5A-40AE-A382-6A650A56D1AB}" type="pres">
      <dgm:prSet presAssocID="{BE00EFBD-73CD-43CE-BAE6-6A6AB33582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层次结构"/>
        </a:ext>
      </dgm:extLst>
    </dgm:pt>
    <dgm:pt modelId="{B17D2061-8790-49F5-B17D-AA7A3C2FBB69}" type="pres">
      <dgm:prSet presAssocID="{BE00EFBD-73CD-43CE-BAE6-6A6AB335826C}" presName="iconSpace" presStyleCnt="0"/>
      <dgm:spPr/>
    </dgm:pt>
    <dgm:pt modelId="{42EC8F16-8811-49BE-8158-425753CD4120}" type="pres">
      <dgm:prSet presAssocID="{BE00EFBD-73CD-43CE-BAE6-6A6AB335826C}" presName="parTx" presStyleLbl="revTx" presStyleIdx="0" presStyleCnt="6">
        <dgm:presLayoutVars>
          <dgm:chMax val="0"/>
          <dgm:chPref val="0"/>
        </dgm:presLayoutVars>
      </dgm:prSet>
      <dgm:spPr/>
    </dgm:pt>
    <dgm:pt modelId="{E8651DA0-A53C-4E5A-A329-2D5835852B72}" type="pres">
      <dgm:prSet presAssocID="{BE00EFBD-73CD-43CE-BAE6-6A6AB335826C}" presName="txSpace" presStyleCnt="0"/>
      <dgm:spPr/>
    </dgm:pt>
    <dgm:pt modelId="{7915EE04-84A8-42A8-9E8A-9E43B42B7CF8}" type="pres">
      <dgm:prSet presAssocID="{BE00EFBD-73CD-43CE-BAE6-6A6AB335826C}" presName="desTx" presStyleLbl="revTx" presStyleIdx="1" presStyleCnt="6">
        <dgm:presLayoutVars/>
      </dgm:prSet>
      <dgm:spPr/>
    </dgm:pt>
    <dgm:pt modelId="{EA35473A-077E-4DAF-A712-77E470FF7741}" type="pres">
      <dgm:prSet presAssocID="{64531EB2-6698-426C-A7A0-FBE98B0111E4}" presName="sibTrans" presStyleCnt="0"/>
      <dgm:spPr/>
    </dgm:pt>
    <dgm:pt modelId="{EA4F91D5-041B-48AD-8713-26AF74BA53A7}" type="pres">
      <dgm:prSet presAssocID="{1BB705BB-BC05-44C5-A228-9A55FB90A7DA}" presName="compNode" presStyleCnt="0"/>
      <dgm:spPr/>
    </dgm:pt>
    <dgm:pt modelId="{6D101D9B-26C7-45B0-A241-9064D9242F7E}" type="pres">
      <dgm:prSet presAssocID="{1BB705BB-BC05-44C5-A228-9A55FB90A7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胃"/>
        </a:ext>
      </dgm:extLst>
    </dgm:pt>
    <dgm:pt modelId="{A62B6B52-BB04-4E44-AEE9-3635A4718803}" type="pres">
      <dgm:prSet presAssocID="{1BB705BB-BC05-44C5-A228-9A55FB90A7DA}" presName="iconSpace" presStyleCnt="0"/>
      <dgm:spPr/>
    </dgm:pt>
    <dgm:pt modelId="{F4C4405E-C6C0-429A-AF91-1184991EE7DB}" type="pres">
      <dgm:prSet presAssocID="{1BB705BB-BC05-44C5-A228-9A55FB90A7DA}" presName="parTx" presStyleLbl="revTx" presStyleIdx="2" presStyleCnt="6">
        <dgm:presLayoutVars>
          <dgm:chMax val="0"/>
          <dgm:chPref val="0"/>
        </dgm:presLayoutVars>
      </dgm:prSet>
      <dgm:spPr/>
    </dgm:pt>
    <dgm:pt modelId="{FFEE09E8-67A1-4FFF-8C46-07B2E67AA3B6}" type="pres">
      <dgm:prSet presAssocID="{1BB705BB-BC05-44C5-A228-9A55FB90A7DA}" presName="txSpace" presStyleCnt="0"/>
      <dgm:spPr/>
    </dgm:pt>
    <dgm:pt modelId="{4E2A98AE-F3DA-44C0-B53A-2F49E77ACC31}" type="pres">
      <dgm:prSet presAssocID="{1BB705BB-BC05-44C5-A228-9A55FB90A7DA}" presName="desTx" presStyleLbl="revTx" presStyleIdx="3" presStyleCnt="6">
        <dgm:presLayoutVars/>
      </dgm:prSet>
      <dgm:spPr/>
    </dgm:pt>
    <dgm:pt modelId="{FFE53004-6609-4BC8-AD1D-2D7E6CC620D8}" type="pres">
      <dgm:prSet presAssocID="{BC27BEE8-2F0D-4CF8-9E2D-E723D3453C80}" presName="sibTrans" presStyleCnt="0"/>
      <dgm:spPr/>
    </dgm:pt>
    <dgm:pt modelId="{AB86388B-80D8-4631-9ECA-86AE3301305A}" type="pres">
      <dgm:prSet presAssocID="{39ECF812-28E8-4095-B287-819B0973DE1B}" presName="compNode" presStyleCnt="0"/>
      <dgm:spPr/>
    </dgm:pt>
    <dgm:pt modelId="{382C7CCC-E40D-4C3B-BD3E-E4B213056AA3}" type="pres">
      <dgm:prSet presAssocID="{39ECF812-28E8-4095-B287-819B0973DE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BA0FDE72-9F48-4667-A21E-73355F212166}" type="pres">
      <dgm:prSet presAssocID="{39ECF812-28E8-4095-B287-819B0973DE1B}" presName="iconSpace" presStyleCnt="0"/>
      <dgm:spPr/>
    </dgm:pt>
    <dgm:pt modelId="{D0F8D469-4A51-4A77-9D41-F2CE152FEB1E}" type="pres">
      <dgm:prSet presAssocID="{39ECF812-28E8-4095-B287-819B0973DE1B}" presName="parTx" presStyleLbl="revTx" presStyleIdx="4" presStyleCnt="6">
        <dgm:presLayoutVars>
          <dgm:chMax val="0"/>
          <dgm:chPref val="0"/>
        </dgm:presLayoutVars>
      </dgm:prSet>
      <dgm:spPr/>
    </dgm:pt>
    <dgm:pt modelId="{8AF19F2C-E2AB-420C-BAA5-0D3607546F6C}" type="pres">
      <dgm:prSet presAssocID="{39ECF812-28E8-4095-B287-819B0973DE1B}" presName="txSpace" presStyleCnt="0"/>
      <dgm:spPr/>
    </dgm:pt>
    <dgm:pt modelId="{5A0A44AE-09D6-4C37-9631-2B1613E7F4C2}" type="pres">
      <dgm:prSet presAssocID="{39ECF812-28E8-4095-B287-819B0973DE1B}" presName="desTx" presStyleLbl="revTx" presStyleIdx="5" presStyleCnt="6">
        <dgm:presLayoutVars/>
      </dgm:prSet>
      <dgm:spPr/>
    </dgm:pt>
  </dgm:ptLst>
  <dgm:cxnLst>
    <dgm:cxn modelId="{79DE9F0E-9EBF-4024-AA20-8FAF2DD32A93}" type="presOf" srcId="{49B93200-6E4E-4795-A29E-B61F84733302}" destId="{7915EE04-84A8-42A8-9E8A-9E43B42B7CF8}" srcOrd="0" destOrd="0" presId="urn:microsoft.com/office/officeart/2018/2/layout/IconLabelDescriptionList"/>
    <dgm:cxn modelId="{4389DD0E-D9CE-46DE-AD76-5E3EB95376EA}" type="presOf" srcId="{39ECF812-28E8-4095-B287-819B0973DE1B}" destId="{D0F8D469-4A51-4A77-9D41-F2CE152FEB1E}" srcOrd="0" destOrd="0" presId="urn:microsoft.com/office/officeart/2018/2/layout/IconLabelDescriptionList"/>
    <dgm:cxn modelId="{FA50893E-B550-4337-B7E8-507C4F11790A}" type="presOf" srcId="{1BB705BB-BC05-44C5-A228-9A55FB90A7DA}" destId="{F4C4405E-C6C0-429A-AF91-1184991EE7DB}" srcOrd="0" destOrd="0" presId="urn:microsoft.com/office/officeart/2018/2/layout/IconLabelDescriptionList"/>
    <dgm:cxn modelId="{063FC96A-E3BE-4B81-8447-0A04E843539A}" type="presOf" srcId="{BE00EFBD-73CD-43CE-BAE6-6A6AB335826C}" destId="{42EC8F16-8811-49BE-8158-425753CD4120}" srcOrd="0" destOrd="0" presId="urn:microsoft.com/office/officeart/2018/2/layout/IconLabelDescriptionList"/>
    <dgm:cxn modelId="{64F8237B-E54D-468E-B943-09B961D333E6}" srcId="{CEC13EED-522D-45F6-AE7C-DF4834F5418B}" destId="{1BB705BB-BC05-44C5-A228-9A55FB90A7DA}" srcOrd="1" destOrd="0" parTransId="{609DBA17-C6CB-43AA-B898-39981280B0C8}" sibTransId="{BC27BEE8-2F0D-4CF8-9E2D-E723D3453C80}"/>
    <dgm:cxn modelId="{68513782-8E41-4AB9-B3AD-6B3732DF36C1}" srcId="{BE00EFBD-73CD-43CE-BAE6-6A6AB335826C}" destId="{49B93200-6E4E-4795-A29E-B61F84733302}" srcOrd="0" destOrd="0" parTransId="{8472F174-0083-413D-8354-05F9CF4094F2}" sibTransId="{1DB548F3-A241-4EE8-8E4D-99077F2EA938}"/>
    <dgm:cxn modelId="{39CD598C-E360-4F2F-A003-33F650D56565}" type="presOf" srcId="{3F459E98-8AB1-456F-B227-36B511FA89CF}" destId="{5A0A44AE-09D6-4C37-9631-2B1613E7F4C2}" srcOrd="0" destOrd="0" presId="urn:microsoft.com/office/officeart/2018/2/layout/IconLabelDescriptionList"/>
    <dgm:cxn modelId="{9C50B99B-F95C-43DA-A122-2090B0146283}" srcId="{CEC13EED-522D-45F6-AE7C-DF4834F5418B}" destId="{39ECF812-28E8-4095-B287-819B0973DE1B}" srcOrd="2" destOrd="0" parTransId="{C99D45CE-7655-4C29-AA05-6AD8705FA87B}" sibTransId="{54AA272B-418A-4E3C-9C4F-2268AA92E243}"/>
    <dgm:cxn modelId="{37B3A5A2-36F9-467A-8789-40C53B958469}" srcId="{39ECF812-28E8-4095-B287-819B0973DE1B}" destId="{3F459E98-8AB1-456F-B227-36B511FA89CF}" srcOrd="0" destOrd="0" parTransId="{2464D99F-2916-4F52-BFF0-909ABB442A1B}" sibTransId="{AE1F1B55-02EF-4869-844F-D8796448B597}"/>
    <dgm:cxn modelId="{122313BB-2477-44B2-9DBC-EB72DFD16461}" type="presOf" srcId="{CEC13EED-522D-45F6-AE7C-DF4834F5418B}" destId="{98C83948-AB42-4CCD-9B07-7457DCCCA7EB}" srcOrd="0" destOrd="0" presId="urn:microsoft.com/office/officeart/2018/2/layout/IconLabelDescriptionList"/>
    <dgm:cxn modelId="{3A72C9CB-6703-46F5-B24D-86655AC4862E}" srcId="{CEC13EED-522D-45F6-AE7C-DF4834F5418B}" destId="{BE00EFBD-73CD-43CE-BAE6-6A6AB335826C}" srcOrd="0" destOrd="0" parTransId="{BF90F32A-631B-4C5A-A4F7-4F888330B8F9}" sibTransId="{64531EB2-6698-426C-A7A0-FBE98B0111E4}"/>
    <dgm:cxn modelId="{92BD7D5D-5CDC-4F7B-878E-AB3F8D0155B5}" type="presParOf" srcId="{98C83948-AB42-4CCD-9B07-7457DCCCA7EB}" destId="{936C2613-7EBC-4836-B63A-DC1AB12DE16A}" srcOrd="0" destOrd="0" presId="urn:microsoft.com/office/officeart/2018/2/layout/IconLabelDescriptionList"/>
    <dgm:cxn modelId="{B15BD528-0F03-4905-8A82-500FE4FA0955}" type="presParOf" srcId="{936C2613-7EBC-4836-B63A-DC1AB12DE16A}" destId="{4975A913-1E5A-40AE-A382-6A650A56D1AB}" srcOrd="0" destOrd="0" presId="urn:microsoft.com/office/officeart/2018/2/layout/IconLabelDescriptionList"/>
    <dgm:cxn modelId="{0F3C98ED-B023-462A-9714-98CDC80AE60D}" type="presParOf" srcId="{936C2613-7EBC-4836-B63A-DC1AB12DE16A}" destId="{B17D2061-8790-49F5-B17D-AA7A3C2FBB69}" srcOrd="1" destOrd="0" presId="urn:microsoft.com/office/officeart/2018/2/layout/IconLabelDescriptionList"/>
    <dgm:cxn modelId="{BD2561D2-E33B-46D3-B47C-A8FAC2EE1B8A}" type="presParOf" srcId="{936C2613-7EBC-4836-B63A-DC1AB12DE16A}" destId="{42EC8F16-8811-49BE-8158-425753CD4120}" srcOrd="2" destOrd="0" presId="urn:microsoft.com/office/officeart/2018/2/layout/IconLabelDescriptionList"/>
    <dgm:cxn modelId="{6F631D0D-44CB-4EFA-8074-1B1D805AC738}" type="presParOf" srcId="{936C2613-7EBC-4836-B63A-DC1AB12DE16A}" destId="{E8651DA0-A53C-4E5A-A329-2D5835852B72}" srcOrd="3" destOrd="0" presId="urn:microsoft.com/office/officeart/2018/2/layout/IconLabelDescriptionList"/>
    <dgm:cxn modelId="{0B0D3000-EBB5-4899-9133-D9DC97A4ED4C}" type="presParOf" srcId="{936C2613-7EBC-4836-B63A-DC1AB12DE16A}" destId="{7915EE04-84A8-42A8-9E8A-9E43B42B7CF8}" srcOrd="4" destOrd="0" presId="urn:microsoft.com/office/officeart/2018/2/layout/IconLabelDescriptionList"/>
    <dgm:cxn modelId="{D8B02669-97F7-488D-AFE0-4590577C5E7B}" type="presParOf" srcId="{98C83948-AB42-4CCD-9B07-7457DCCCA7EB}" destId="{EA35473A-077E-4DAF-A712-77E470FF7741}" srcOrd="1" destOrd="0" presId="urn:microsoft.com/office/officeart/2018/2/layout/IconLabelDescriptionList"/>
    <dgm:cxn modelId="{A6DA8270-CE20-495C-9608-88D5781F73D1}" type="presParOf" srcId="{98C83948-AB42-4CCD-9B07-7457DCCCA7EB}" destId="{EA4F91D5-041B-48AD-8713-26AF74BA53A7}" srcOrd="2" destOrd="0" presId="urn:microsoft.com/office/officeart/2018/2/layout/IconLabelDescriptionList"/>
    <dgm:cxn modelId="{AD9D2D8B-094E-4CBA-BB13-2E2EBB6698B4}" type="presParOf" srcId="{EA4F91D5-041B-48AD-8713-26AF74BA53A7}" destId="{6D101D9B-26C7-45B0-A241-9064D9242F7E}" srcOrd="0" destOrd="0" presId="urn:microsoft.com/office/officeart/2018/2/layout/IconLabelDescriptionList"/>
    <dgm:cxn modelId="{8853A753-1915-49DB-8D0C-BE56BE380A83}" type="presParOf" srcId="{EA4F91D5-041B-48AD-8713-26AF74BA53A7}" destId="{A62B6B52-BB04-4E44-AEE9-3635A4718803}" srcOrd="1" destOrd="0" presId="urn:microsoft.com/office/officeart/2018/2/layout/IconLabelDescriptionList"/>
    <dgm:cxn modelId="{5606137C-71D8-4EE6-8480-5511203B4F98}" type="presParOf" srcId="{EA4F91D5-041B-48AD-8713-26AF74BA53A7}" destId="{F4C4405E-C6C0-429A-AF91-1184991EE7DB}" srcOrd="2" destOrd="0" presId="urn:microsoft.com/office/officeart/2018/2/layout/IconLabelDescriptionList"/>
    <dgm:cxn modelId="{452DFB4E-80F4-4417-A6CD-CF550A99F9C1}" type="presParOf" srcId="{EA4F91D5-041B-48AD-8713-26AF74BA53A7}" destId="{FFEE09E8-67A1-4FFF-8C46-07B2E67AA3B6}" srcOrd="3" destOrd="0" presId="urn:microsoft.com/office/officeart/2018/2/layout/IconLabelDescriptionList"/>
    <dgm:cxn modelId="{0E2ABA03-117A-4575-9635-359E99A6783C}" type="presParOf" srcId="{EA4F91D5-041B-48AD-8713-26AF74BA53A7}" destId="{4E2A98AE-F3DA-44C0-B53A-2F49E77ACC31}" srcOrd="4" destOrd="0" presId="urn:microsoft.com/office/officeart/2018/2/layout/IconLabelDescriptionList"/>
    <dgm:cxn modelId="{E18EAC39-58CB-409A-B1CF-50609430C58B}" type="presParOf" srcId="{98C83948-AB42-4CCD-9B07-7457DCCCA7EB}" destId="{FFE53004-6609-4BC8-AD1D-2D7E6CC620D8}" srcOrd="3" destOrd="0" presId="urn:microsoft.com/office/officeart/2018/2/layout/IconLabelDescriptionList"/>
    <dgm:cxn modelId="{C4F6C8FF-F261-4A50-A865-F1BD4727553B}" type="presParOf" srcId="{98C83948-AB42-4CCD-9B07-7457DCCCA7EB}" destId="{AB86388B-80D8-4631-9ECA-86AE3301305A}" srcOrd="4" destOrd="0" presId="urn:microsoft.com/office/officeart/2018/2/layout/IconLabelDescriptionList"/>
    <dgm:cxn modelId="{FDB0A92A-B534-440B-A721-DDD0058B4C07}" type="presParOf" srcId="{AB86388B-80D8-4631-9ECA-86AE3301305A}" destId="{382C7CCC-E40D-4C3B-BD3E-E4B213056AA3}" srcOrd="0" destOrd="0" presId="urn:microsoft.com/office/officeart/2018/2/layout/IconLabelDescriptionList"/>
    <dgm:cxn modelId="{D96FC23B-732C-4FC3-AAF3-1DB80CCE508E}" type="presParOf" srcId="{AB86388B-80D8-4631-9ECA-86AE3301305A}" destId="{BA0FDE72-9F48-4667-A21E-73355F212166}" srcOrd="1" destOrd="0" presId="urn:microsoft.com/office/officeart/2018/2/layout/IconLabelDescriptionList"/>
    <dgm:cxn modelId="{8FE2A0F0-7603-4962-BD95-190FCE6BA701}" type="presParOf" srcId="{AB86388B-80D8-4631-9ECA-86AE3301305A}" destId="{D0F8D469-4A51-4A77-9D41-F2CE152FEB1E}" srcOrd="2" destOrd="0" presId="urn:microsoft.com/office/officeart/2018/2/layout/IconLabelDescriptionList"/>
    <dgm:cxn modelId="{ADE1B8A7-0ECD-4FDF-975E-168C35D22BC5}" type="presParOf" srcId="{AB86388B-80D8-4631-9ECA-86AE3301305A}" destId="{8AF19F2C-E2AB-420C-BAA5-0D3607546F6C}" srcOrd="3" destOrd="0" presId="urn:microsoft.com/office/officeart/2018/2/layout/IconLabelDescriptionList"/>
    <dgm:cxn modelId="{7303A163-2538-44D5-A50C-584A35B2BF2E}" type="presParOf" srcId="{AB86388B-80D8-4631-9ECA-86AE3301305A}" destId="{5A0A44AE-09D6-4C37-9631-2B1613E7F4C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1E4A780-A85E-4135-9882-D5CDE324A5A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1C0ADF8-D2C6-43FB-8FB4-0B24303E2A14}">
      <dgm:prSet/>
      <dgm:spPr/>
      <dgm:t>
        <a:bodyPr/>
        <a:lstStyle/>
        <a:p>
          <a:r>
            <a:rPr lang="zh-CN"/>
            <a:t>自动化部署步骤：构建、测试、部署；相关流程包括：</a:t>
          </a:r>
          <a:endParaRPr lang="en-US"/>
        </a:p>
      </dgm:t>
    </dgm:pt>
    <dgm:pt modelId="{DADF3AF9-80D0-426E-9324-AE6CA0A32742}" type="parTrans" cxnId="{AF6B6634-DFC0-4FA8-B575-52461AFA5B4F}">
      <dgm:prSet/>
      <dgm:spPr/>
      <dgm:t>
        <a:bodyPr/>
        <a:lstStyle/>
        <a:p>
          <a:endParaRPr lang="en-US"/>
        </a:p>
      </dgm:t>
    </dgm:pt>
    <dgm:pt modelId="{942BA1EA-8F0E-406A-9C11-E14A0B818CD3}" type="sibTrans" cxnId="{AF6B6634-DFC0-4FA8-B575-52461AFA5B4F}">
      <dgm:prSet/>
      <dgm:spPr/>
      <dgm:t>
        <a:bodyPr/>
        <a:lstStyle/>
        <a:p>
          <a:endParaRPr lang="en-US"/>
        </a:p>
      </dgm:t>
    </dgm:pt>
    <dgm:pt modelId="{A340F06A-4DAB-4867-BD5A-3626C607844A}">
      <dgm:prSet/>
      <dgm:spPr/>
      <dgm:t>
        <a:bodyPr/>
        <a:lstStyle/>
        <a:p>
          <a:r>
            <a:rPr lang="zh-CN"/>
            <a:t>代码打包、构建；</a:t>
          </a:r>
          <a:endParaRPr lang="en-US"/>
        </a:p>
      </dgm:t>
    </dgm:pt>
    <dgm:pt modelId="{3AA1A4F0-79D8-4B96-B6E9-12E9048543F7}" type="parTrans" cxnId="{B5AB789E-B7BD-4411-8DE9-B446BAF0E7E4}">
      <dgm:prSet/>
      <dgm:spPr/>
      <dgm:t>
        <a:bodyPr/>
        <a:lstStyle/>
        <a:p>
          <a:endParaRPr lang="en-US"/>
        </a:p>
      </dgm:t>
    </dgm:pt>
    <dgm:pt modelId="{0AF849F5-6DBC-45F5-88D0-FFC807C9A4EF}" type="sibTrans" cxnId="{B5AB789E-B7BD-4411-8DE9-B446BAF0E7E4}">
      <dgm:prSet/>
      <dgm:spPr/>
      <dgm:t>
        <a:bodyPr/>
        <a:lstStyle/>
        <a:p>
          <a:endParaRPr lang="en-US"/>
        </a:p>
      </dgm:t>
    </dgm:pt>
    <dgm:pt modelId="{FBCFB712-2209-41D7-94B4-95E1675D92AE}">
      <dgm:prSet/>
      <dgm:spPr/>
      <dgm:t>
        <a:bodyPr/>
        <a:lstStyle/>
        <a:p>
          <a:r>
            <a:rPr lang="zh-CN"/>
            <a:t>上传 </a:t>
          </a:r>
          <a:r>
            <a:rPr lang="en-US"/>
            <a:t>Docker </a:t>
          </a:r>
          <a:r>
            <a:rPr lang="zh-CN"/>
            <a:t>镜像；</a:t>
          </a:r>
          <a:endParaRPr lang="en-US"/>
        </a:p>
      </dgm:t>
    </dgm:pt>
    <dgm:pt modelId="{16849F54-6281-4DDE-B0D7-BFBF5A55AE03}" type="parTrans" cxnId="{2D91218E-1D63-4B33-B311-16027944C511}">
      <dgm:prSet/>
      <dgm:spPr/>
      <dgm:t>
        <a:bodyPr/>
        <a:lstStyle/>
        <a:p>
          <a:endParaRPr lang="en-US"/>
        </a:p>
      </dgm:t>
    </dgm:pt>
    <dgm:pt modelId="{491DA593-4072-41C8-AD42-15C2F2806BBC}" type="sibTrans" cxnId="{2D91218E-1D63-4B33-B311-16027944C511}">
      <dgm:prSet/>
      <dgm:spPr/>
      <dgm:t>
        <a:bodyPr/>
        <a:lstStyle/>
        <a:p>
          <a:endParaRPr lang="en-US"/>
        </a:p>
      </dgm:t>
    </dgm:pt>
    <dgm:pt modelId="{25FAE4D8-5383-4692-AA0F-A297E281733F}">
      <dgm:prSet/>
      <dgm:spPr/>
      <dgm:t>
        <a:bodyPr/>
        <a:lstStyle/>
        <a:p>
          <a:r>
            <a:rPr lang="zh-CN"/>
            <a:t>创建预配置的 </a:t>
          </a:r>
          <a:r>
            <a:rPr lang="en-US"/>
            <a:t>K8S </a:t>
          </a:r>
          <a:r>
            <a:rPr lang="zh-CN"/>
            <a:t>服务；</a:t>
          </a:r>
          <a:endParaRPr lang="en-US"/>
        </a:p>
      </dgm:t>
    </dgm:pt>
    <dgm:pt modelId="{C56C3F6B-1B94-4973-823A-EC1DAC0D9769}" type="parTrans" cxnId="{D377B3BB-6940-4CFC-9E7B-A164B4255254}">
      <dgm:prSet/>
      <dgm:spPr/>
      <dgm:t>
        <a:bodyPr/>
        <a:lstStyle/>
        <a:p>
          <a:endParaRPr lang="en-US"/>
        </a:p>
      </dgm:t>
    </dgm:pt>
    <dgm:pt modelId="{31BCAD43-6B43-4167-8154-0DF070426E5E}" type="sibTrans" cxnId="{D377B3BB-6940-4CFC-9E7B-A164B4255254}">
      <dgm:prSet/>
      <dgm:spPr/>
      <dgm:t>
        <a:bodyPr/>
        <a:lstStyle/>
        <a:p>
          <a:endParaRPr lang="en-US"/>
        </a:p>
      </dgm:t>
    </dgm:pt>
    <dgm:pt modelId="{B6B9EB20-645C-434A-9B37-0383DCE9B112}">
      <dgm:prSet/>
      <dgm:spPr/>
      <dgm:t>
        <a:bodyPr/>
        <a:lstStyle/>
        <a:p>
          <a:r>
            <a:rPr lang="zh-CN"/>
            <a:t>自动化单元测试、冒烟测试；</a:t>
          </a:r>
          <a:endParaRPr lang="en-US"/>
        </a:p>
      </dgm:t>
    </dgm:pt>
    <dgm:pt modelId="{959F634F-0093-4D6A-80A7-42A8997E1360}" type="parTrans" cxnId="{E06CFB2B-63EF-45F4-BE2B-7F38290545D9}">
      <dgm:prSet/>
      <dgm:spPr/>
      <dgm:t>
        <a:bodyPr/>
        <a:lstStyle/>
        <a:p>
          <a:endParaRPr lang="en-US"/>
        </a:p>
      </dgm:t>
    </dgm:pt>
    <dgm:pt modelId="{0FB0A437-648A-4367-900A-6FB7FF08DD45}" type="sibTrans" cxnId="{E06CFB2B-63EF-45F4-BE2B-7F38290545D9}">
      <dgm:prSet/>
      <dgm:spPr/>
      <dgm:t>
        <a:bodyPr/>
        <a:lstStyle/>
        <a:p>
          <a:endParaRPr lang="en-US"/>
        </a:p>
      </dgm:t>
    </dgm:pt>
    <dgm:pt modelId="{E496F712-C139-467C-B897-57AEEBB8A895}">
      <dgm:prSet/>
      <dgm:spPr/>
      <dgm:t>
        <a:bodyPr/>
        <a:lstStyle/>
        <a:p>
          <a:r>
            <a:rPr lang="zh-CN"/>
            <a:t>数据库迁移自动化；</a:t>
          </a:r>
          <a:endParaRPr lang="en-US"/>
        </a:p>
      </dgm:t>
    </dgm:pt>
    <dgm:pt modelId="{B624F35D-F0FB-4A94-8272-67972D923545}" type="parTrans" cxnId="{830E19E2-095A-4758-85F2-73F123F0793C}">
      <dgm:prSet/>
      <dgm:spPr/>
      <dgm:t>
        <a:bodyPr/>
        <a:lstStyle/>
        <a:p>
          <a:endParaRPr lang="en-US"/>
        </a:p>
      </dgm:t>
    </dgm:pt>
    <dgm:pt modelId="{2DD4467D-6B2B-49EA-BE0A-0AD87A068E15}" type="sibTrans" cxnId="{830E19E2-095A-4758-85F2-73F123F0793C}">
      <dgm:prSet/>
      <dgm:spPr/>
      <dgm:t>
        <a:bodyPr/>
        <a:lstStyle/>
        <a:p>
          <a:endParaRPr lang="en-US"/>
        </a:p>
      </dgm:t>
    </dgm:pt>
    <dgm:pt modelId="{F9452E17-8891-403E-B5FC-3809000A11A6}">
      <dgm:prSet/>
      <dgm:spPr/>
      <dgm:t>
        <a:bodyPr/>
        <a:lstStyle/>
        <a:p>
          <a:r>
            <a:rPr lang="zh-CN"/>
            <a:t>配置自动化。</a:t>
          </a:r>
          <a:endParaRPr lang="en-US"/>
        </a:p>
      </dgm:t>
    </dgm:pt>
    <dgm:pt modelId="{034CC63E-4EEA-438A-92FC-41A362B646A4}" type="parTrans" cxnId="{22A9DBF2-9EFB-4D9A-8B73-7C050EE74AF1}">
      <dgm:prSet/>
      <dgm:spPr/>
      <dgm:t>
        <a:bodyPr/>
        <a:lstStyle/>
        <a:p>
          <a:endParaRPr lang="en-US"/>
        </a:p>
      </dgm:t>
    </dgm:pt>
    <dgm:pt modelId="{A9919D6F-BE78-4765-85D9-C7799C0CC3D5}" type="sibTrans" cxnId="{22A9DBF2-9EFB-4D9A-8B73-7C050EE74AF1}">
      <dgm:prSet/>
      <dgm:spPr/>
      <dgm:t>
        <a:bodyPr/>
        <a:lstStyle/>
        <a:p>
          <a:endParaRPr lang="en-US"/>
        </a:p>
      </dgm:t>
    </dgm:pt>
    <dgm:pt modelId="{E9BEB358-B2E7-4EAE-B1DF-DBB8886A6E4B}">
      <dgm:prSet/>
      <dgm:spPr/>
      <dgm:t>
        <a:bodyPr/>
        <a:lstStyle/>
        <a:p>
          <a:r>
            <a:rPr lang="zh-CN"/>
            <a:t>应用自动化的自助式部署</a:t>
          </a:r>
          <a:endParaRPr lang="en-US"/>
        </a:p>
      </dgm:t>
    </dgm:pt>
    <dgm:pt modelId="{4C1FA19B-6C3E-4E47-85E3-4E6435733AE9}" type="parTrans" cxnId="{A3E1C7D8-B3EC-4CA7-B240-0695812573CE}">
      <dgm:prSet/>
      <dgm:spPr/>
      <dgm:t>
        <a:bodyPr/>
        <a:lstStyle/>
        <a:p>
          <a:endParaRPr lang="en-US"/>
        </a:p>
      </dgm:t>
    </dgm:pt>
    <dgm:pt modelId="{80F34D8E-A2D5-461A-ACCE-D907273BEE57}" type="sibTrans" cxnId="{A3E1C7D8-B3EC-4CA7-B240-0695812573CE}">
      <dgm:prSet/>
      <dgm:spPr/>
      <dgm:t>
        <a:bodyPr/>
        <a:lstStyle/>
        <a:p>
          <a:endParaRPr lang="en-US"/>
        </a:p>
      </dgm:t>
    </dgm:pt>
    <dgm:pt modelId="{E3F8DA34-DEB3-43F5-8AD9-1E365BAA2BBB}">
      <dgm:prSet/>
      <dgm:spPr/>
      <dgm:t>
        <a:bodyPr/>
        <a:lstStyle/>
        <a:p>
          <a:r>
            <a:rPr lang="zh-CN" altLang="en-US"/>
            <a:t>开发人员</a:t>
          </a:r>
          <a:r>
            <a:rPr lang="zh-CN"/>
            <a:t>专注于编写代码，点击部署按钮，通过监控指标看到代码在生产环境中正常运行，在代码出错时能获得错误信息快速修复。</a:t>
          </a:r>
          <a:endParaRPr lang="en-US"/>
        </a:p>
      </dgm:t>
    </dgm:pt>
    <dgm:pt modelId="{0E9D0870-1A90-4E1B-85F4-27D86881FAC8}" type="parTrans" cxnId="{695E1A77-CDC4-4B97-AC72-7CD5D2990443}">
      <dgm:prSet/>
      <dgm:spPr/>
      <dgm:t>
        <a:bodyPr/>
        <a:lstStyle/>
        <a:p>
          <a:endParaRPr lang="en-US"/>
        </a:p>
      </dgm:t>
    </dgm:pt>
    <dgm:pt modelId="{3F5E3379-FB6C-40E2-9C23-AD78CEAD164C}" type="sibTrans" cxnId="{695E1A77-CDC4-4B97-AC72-7CD5D2990443}">
      <dgm:prSet/>
      <dgm:spPr/>
      <dgm:t>
        <a:bodyPr/>
        <a:lstStyle/>
        <a:p>
          <a:endParaRPr lang="en-US"/>
        </a:p>
      </dgm:t>
    </dgm:pt>
    <dgm:pt modelId="{C6082870-A91C-42A6-BE08-AD5CFE67C55D}">
      <dgm:prSet/>
      <dgm:spPr/>
      <dgm:t>
        <a:bodyPr/>
        <a:lstStyle/>
        <a:p>
          <a:r>
            <a:rPr lang="zh-CN"/>
            <a:t>通过代码审查、自动化测试、自动化部署，控制部署风险，必要时使开发人员也可进行部署操作，测试人员和项目经理可在某些环境中进行部署。</a:t>
          </a:r>
          <a:endParaRPr lang="en-US"/>
        </a:p>
      </dgm:t>
    </dgm:pt>
    <dgm:pt modelId="{681508D2-DA5A-461E-9BFF-E8F248CB5EBB}" type="parTrans" cxnId="{C122169B-A46A-4EC4-8488-BA5908420921}">
      <dgm:prSet/>
      <dgm:spPr/>
      <dgm:t>
        <a:bodyPr/>
        <a:lstStyle/>
        <a:p>
          <a:endParaRPr lang="en-US"/>
        </a:p>
      </dgm:t>
    </dgm:pt>
    <dgm:pt modelId="{E8B21B39-AE7C-43BE-9A30-B440408A8867}" type="sibTrans" cxnId="{C122169B-A46A-4EC4-8488-BA5908420921}">
      <dgm:prSet/>
      <dgm:spPr/>
      <dgm:t>
        <a:bodyPr/>
        <a:lstStyle/>
        <a:p>
          <a:endParaRPr lang="en-US"/>
        </a:p>
      </dgm:t>
    </dgm:pt>
    <dgm:pt modelId="{10DF7348-0584-4283-99B2-95F5BABDA361}" type="pres">
      <dgm:prSet presAssocID="{01E4A780-A85E-4135-9882-D5CDE324A5A4}" presName="linear" presStyleCnt="0">
        <dgm:presLayoutVars>
          <dgm:dir/>
          <dgm:animLvl val="lvl"/>
          <dgm:resizeHandles val="exact"/>
        </dgm:presLayoutVars>
      </dgm:prSet>
      <dgm:spPr/>
    </dgm:pt>
    <dgm:pt modelId="{F55D0722-A60E-4C35-843A-AD7E0B415DE4}" type="pres">
      <dgm:prSet presAssocID="{E1C0ADF8-D2C6-43FB-8FB4-0B24303E2A14}" presName="parentLin" presStyleCnt="0"/>
      <dgm:spPr/>
    </dgm:pt>
    <dgm:pt modelId="{29F4AEBC-A56C-435F-BB06-89020D857E45}" type="pres">
      <dgm:prSet presAssocID="{E1C0ADF8-D2C6-43FB-8FB4-0B24303E2A14}" presName="parentLeftMargin" presStyleLbl="node1" presStyleIdx="0" presStyleCnt="2"/>
      <dgm:spPr/>
    </dgm:pt>
    <dgm:pt modelId="{B90F27F8-DD00-4365-AB3A-390444020D79}" type="pres">
      <dgm:prSet presAssocID="{E1C0ADF8-D2C6-43FB-8FB4-0B24303E2A14}" presName="parentText" presStyleLbl="node1" presStyleIdx="0" presStyleCnt="2">
        <dgm:presLayoutVars>
          <dgm:chMax val="0"/>
          <dgm:bulletEnabled val="1"/>
        </dgm:presLayoutVars>
      </dgm:prSet>
      <dgm:spPr/>
    </dgm:pt>
    <dgm:pt modelId="{A6D4E863-82C4-4CF4-979E-67D03F69BAEB}" type="pres">
      <dgm:prSet presAssocID="{E1C0ADF8-D2C6-43FB-8FB4-0B24303E2A14}" presName="negativeSpace" presStyleCnt="0"/>
      <dgm:spPr/>
    </dgm:pt>
    <dgm:pt modelId="{40CF49B7-AF26-4E7B-B6DE-4CE9C8A42F27}" type="pres">
      <dgm:prSet presAssocID="{E1C0ADF8-D2C6-43FB-8FB4-0B24303E2A14}" presName="childText" presStyleLbl="conFgAcc1" presStyleIdx="0" presStyleCnt="2">
        <dgm:presLayoutVars>
          <dgm:bulletEnabled val="1"/>
        </dgm:presLayoutVars>
      </dgm:prSet>
      <dgm:spPr/>
    </dgm:pt>
    <dgm:pt modelId="{6396858C-1750-4FB3-B54A-C931DFAD4F21}" type="pres">
      <dgm:prSet presAssocID="{942BA1EA-8F0E-406A-9C11-E14A0B818CD3}" presName="spaceBetweenRectangles" presStyleCnt="0"/>
      <dgm:spPr/>
    </dgm:pt>
    <dgm:pt modelId="{A4C1E297-FE8D-4749-AB97-22FF12F55924}" type="pres">
      <dgm:prSet presAssocID="{E9BEB358-B2E7-4EAE-B1DF-DBB8886A6E4B}" presName="parentLin" presStyleCnt="0"/>
      <dgm:spPr/>
    </dgm:pt>
    <dgm:pt modelId="{839EBE9B-28E2-44C5-8694-182D685C5F80}" type="pres">
      <dgm:prSet presAssocID="{E9BEB358-B2E7-4EAE-B1DF-DBB8886A6E4B}" presName="parentLeftMargin" presStyleLbl="node1" presStyleIdx="0" presStyleCnt="2"/>
      <dgm:spPr/>
    </dgm:pt>
    <dgm:pt modelId="{6FC31294-9890-45B7-954F-D53DBD7C4E92}" type="pres">
      <dgm:prSet presAssocID="{E9BEB358-B2E7-4EAE-B1DF-DBB8886A6E4B}" presName="parentText" presStyleLbl="node1" presStyleIdx="1" presStyleCnt="2">
        <dgm:presLayoutVars>
          <dgm:chMax val="0"/>
          <dgm:bulletEnabled val="1"/>
        </dgm:presLayoutVars>
      </dgm:prSet>
      <dgm:spPr/>
    </dgm:pt>
    <dgm:pt modelId="{7ACD2885-1A2B-4167-91BA-27085DF3B565}" type="pres">
      <dgm:prSet presAssocID="{E9BEB358-B2E7-4EAE-B1DF-DBB8886A6E4B}" presName="negativeSpace" presStyleCnt="0"/>
      <dgm:spPr/>
    </dgm:pt>
    <dgm:pt modelId="{BA8312E8-5A46-4963-8E6E-60F8C9963F43}" type="pres">
      <dgm:prSet presAssocID="{E9BEB358-B2E7-4EAE-B1DF-DBB8886A6E4B}" presName="childText" presStyleLbl="conFgAcc1" presStyleIdx="1" presStyleCnt="2">
        <dgm:presLayoutVars>
          <dgm:bulletEnabled val="1"/>
        </dgm:presLayoutVars>
      </dgm:prSet>
      <dgm:spPr/>
    </dgm:pt>
  </dgm:ptLst>
  <dgm:cxnLst>
    <dgm:cxn modelId="{3E8E9705-B101-4890-91C4-4CD4B45B73B1}" type="presOf" srcId="{F9452E17-8891-403E-B5FC-3809000A11A6}" destId="{40CF49B7-AF26-4E7B-B6DE-4CE9C8A42F27}" srcOrd="0" destOrd="5" presId="urn:microsoft.com/office/officeart/2005/8/layout/list1"/>
    <dgm:cxn modelId="{D1E62515-C67F-4A7E-87C3-7384F7886A70}" type="presOf" srcId="{25FAE4D8-5383-4692-AA0F-A297E281733F}" destId="{40CF49B7-AF26-4E7B-B6DE-4CE9C8A42F27}" srcOrd="0" destOrd="2" presId="urn:microsoft.com/office/officeart/2005/8/layout/list1"/>
    <dgm:cxn modelId="{E06CFB2B-63EF-45F4-BE2B-7F38290545D9}" srcId="{E1C0ADF8-D2C6-43FB-8FB4-0B24303E2A14}" destId="{B6B9EB20-645C-434A-9B37-0383DCE9B112}" srcOrd="3" destOrd="0" parTransId="{959F634F-0093-4D6A-80A7-42A8997E1360}" sibTransId="{0FB0A437-648A-4367-900A-6FB7FF08DD45}"/>
    <dgm:cxn modelId="{AF6B6634-DFC0-4FA8-B575-52461AFA5B4F}" srcId="{01E4A780-A85E-4135-9882-D5CDE324A5A4}" destId="{E1C0ADF8-D2C6-43FB-8FB4-0B24303E2A14}" srcOrd="0" destOrd="0" parTransId="{DADF3AF9-80D0-426E-9324-AE6CA0A32742}" sibTransId="{942BA1EA-8F0E-406A-9C11-E14A0B818CD3}"/>
    <dgm:cxn modelId="{6A733D3C-F579-49CA-B15E-F59A96E52FF7}" type="presOf" srcId="{A340F06A-4DAB-4867-BD5A-3626C607844A}" destId="{40CF49B7-AF26-4E7B-B6DE-4CE9C8A42F27}" srcOrd="0" destOrd="0" presId="urn:microsoft.com/office/officeart/2005/8/layout/list1"/>
    <dgm:cxn modelId="{BA6A8F41-7904-4858-B29F-A4F384A1E003}" type="presOf" srcId="{E1C0ADF8-D2C6-43FB-8FB4-0B24303E2A14}" destId="{29F4AEBC-A56C-435F-BB06-89020D857E45}" srcOrd="0" destOrd="0" presId="urn:microsoft.com/office/officeart/2005/8/layout/list1"/>
    <dgm:cxn modelId="{97667A69-F331-432E-9948-577CFD42400B}" type="presOf" srcId="{E496F712-C139-467C-B897-57AEEBB8A895}" destId="{40CF49B7-AF26-4E7B-B6DE-4CE9C8A42F27}" srcOrd="0" destOrd="4" presId="urn:microsoft.com/office/officeart/2005/8/layout/list1"/>
    <dgm:cxn modelId="{443A076C-6D9F-41BF-8CBA-778BADC6F6F0}" type="presOf" srcId="{FBCFB712-2209-41D7-94B4-95E1675D92AE}" destId="{40CF49B7-AF26-4E7B-B6DE-4CE9C8A42F27}" srcOrd="0" destOrd="1" presId="urn:microsoft.com/office/officeart/2005/8/layout/list1"/>
    <dgm:cxn modelId="{20217771-B6E9-4405-B2D9-3E2797031846}" type="presOf" srcId="{B6B9EB20-645C-434A-9B37-0383DCE9B112}" destId="{40CF49B7-AF26-4E7B-B6DE-4CE9C8A42F27}" srcOrd="0" destOrd="3" presId="urn:microsoft.com/office/officeart/2005/8/layout/list1"/>
    <dgm:cxn modelId="{695E1A77-CDC4-4B97-AC72-7CD5D2990443}" srcId="{E9BEB358-B2E7-4EAE-B1DF-DBB8886A6E4B}" destId="{E3F8DA34-DEB3-43F5-8AD9-1E365BAA2BBB}" srcOrd="0" destOrd="0" parTransId="{0E9D0870-1A90-4E1B-85F4-27D86881FAC8}" sibTransId="{3F5E3379-FB6C-40E2-9C23-AD78CEAD164C}"/>
    <dgm:cxn modelId="{2D91218E-1D63-4B33-B311-16027944C511}" srcId="{E1C0ADF8-D2C6-43FB-8FB4-0B24303E2A14}" destId="{FBCFB712-2209-41D7-94B4-95E1675D92AE}" srcOrd="1" destOrd="0" parTransId="{16849F54-6281-4DDE-B0D7-BFBF5A55AE03}" sibTransId="{491DA593-4072-41C8-AD42-15C2F2806BBC}"/>
    <dgm:cxn modelId="{C122169B-A46A-4EC4-8488-BA5908420921}" srcId="{E9BEB358-B2E7-4EAE-B1DF-DBB8886A6E4B}" destId="{C6082870-A91C-42A6-BE08-AD5CFE67C55D}" srcOrd="1" destOrd="0" parTransId="{681508D2-DA5A-461E-9BFF-E8F248CB5EBB}" sibTransId="{E8B21B39-AE7C-43BE-9A30-B440408A8867}"/>
    <dgm:cxn modelId="{B5AB789E-B7BD-4411-8DE9-B446BAF0E7E4}" srcId="{E1C0ADF8-D2C6-43FB-8FB4-0B24303E2A14}" destId="{A340F06A-4DAB-4867-BD5A-3626C607844A}" srcOrd="0" destOrd="0" parTransId="{3AA1A4F0-79D8-4B96-B6E9-12E9048543F7}" sibTransId="{0AF849F5-6DBC-45F5-88D0-FFC807C9A4EF}"/>
    <dgm:cxn modelId="{66BB09B7-78DF-48B2-B283-9BCBA7B7736E}" type="presOf" srcId="{E9BEB358-B2E7-4EAE-B1DF-DBB8886A6E4B}" destId="{6FC31294-9890-45B7-954F-D53DBD7C4E92}" srcOrd="1" destOrd="0" presId="urn:microsoft.com/office/officeart/2005/8/layout/list1"/>
    <dgm:cxn modelId="{D377B3BB-6940-4CFC-9E7B-A164B4255254}" srcId="{E1C0ADF8-D2C6-43FB-8FB4-0B24303E2A14}" destId="{25FAE4D8-5383-4692-AA0F-A297E281733F}" srcOrd="2" destOrd="0" parTransId="{C56C3F6B-1B94-4973-823A-EC1DAC0D9769}" sibTransId="{31BCAD43-6B43-4167-8154-0DF070426E5E}"/>
    <dgm:cxn modelId="{1C5C7ABC-2739-4374-A33E-2986F993630D}" type="presOf" srcId="{E3F8DA34-DEB3-43F5-8AD9-1E365BAA2BBB}" destId="{BA8312E8-5A46-4963-8E6E-60F8C9963F43}" srcOrd="0" destOrd="0" presId="urn:microsoft.com/office/officeart/2005/8/layout/list1"/>
    <dgm:cxn modelId="{40599DD0-9D7A-48B8-8A39-B50C304C8840}" type="presOf" srcId="{E1C0ADF8-D2C6-43FB-8FB4-0B24303E2A14}" destId="{B90F27F8-DD00-4365-AB3A-390444020D79}" srcOrd="1" destOrd="0" presId="urn:microsoft.com/office/officeart/2005/8/layout/list1"/>
    <dgm:cxn modelId="{A77276D1-3ABC-4F0B-A67E-F936DBAABD7F}" type="presOf" srcId="{E9BEB358-B2E7-4EAE-B1DF-DBB8886A6E4B}" destId="{839EBE9B-28E2-44C5-8694-182D685C5F80}" srcOrd="0" destOrd="0" presId="urn:microsoft.com/office/officeart/2005/8/layout/list1"/>
    <dgm:cxn modelId="{A3E1C7D8-B3EC-4CA7-B240-0695812573CE}" srcId="{01E4A780-A85E-4135-9882-D5CDE324A5A4}" destId="{E9BEB358-B2E7-4EAE-B1DF-DBB8886A6E4B}" srcOrd="1" destOrd="0" parTransId="{4C1FA19B-6C3E-4E47-85E3-4E6435733AE9}" sibTransId="{80F34D8E-A2D5-461A-ACCE-D907273BEE57}"/>
    <dgm:cxn modelId="{830E19E2-095A-4758-85F2-73F123F0793C}" srcId="{E1C0ADF8-D2C6-43FB-8FB4-0B24303E2A14}" destId="{E496F712-C139-467C-B897-57AEEBB8A895}" srcOrd="4" destOrd="0" parTransId="{B624F35D-F0FB-4A94-8272-67972D923545}" sibTransId="{2DD4467D-6B2B-49EA-BE0A-0AD87A068E15}"/>
    <dgm:cxn modelId="{3B6F18ED-6CC8-46D8-8721-400720585885}" type="presOf" srcId="{C6082870-A91C-42A6-BE08-AD5CFE67C55D}" destId="{BA8312E8-5A46-4963-8E6E-60F8C9963F43}" srcOrd="0" destOrd="1" presId="urn:microsoft.com/office/officeart/2005/8/layout/list1"/>
    <dgm:cxn modelId="{22A9DBF2-9EFB-4D9A-8B73-7C050EE74AF1}" srcId="{E1C0ADF8-D2C6-43FB-8FB4-0B24303E2A14}" destId="{F9452E17-8891-403E-B5FC-3809000A11A6}" srcOrd="5" destOrd="0" parTransId="{034CC63E-4EEA-438A-92FC-41A362B646A4}" sibTransId="{A9919D6F-BE78-4765-85D9-C7799C0CC3D5}"/>
    <dgm:cxn modelId="{3FEC2AF6-6427-447C-B1C4-F39E62302050}" type="presOf" srcId="{01E4A780-A85E-4135-9882-D5CDE324A5A4}" destId="{10DF7348-0584-4283-99B2-95F5BABDA361}" srcOrd="0" destOrd="0" presId="urn:microsoft.com/office/officeart/2005/8/layout/list1"/>
    <dgm:cxn modelId="{A0A72778-E119-4ED0-B32B-ACF696A37779}" type="presParOf" srcId="{10DF7348-0584-4283-99B2-95F5BABDA361}" destId="{F55D0722-A60E-4C35-843A-AD7E0B415DE4}" srcOrd="0" destOrd="0" presId="urn:microsoft.com/office/officeart/2005/8/layout/list1"/>
    <dgm:cxn modelId="{23B1F128-7F71-45AE-97CC-B6A5F9165554}" type="presParOf" srcId="{F55D0722-A60E-4C35-843A-AD7E0B415DE4}" destId="{29F4AEBC-A56C-435F-BB06-89020D857E45}" srcOrd="0" destOrd="0" presId="urn:microsoft.com/office/officeart/2005/8/layout/list1"/>
    <dgm:cxn modelId="{EC36F6C7-DE13-4ACA-8220-5E77C21BB6DB}" type="presParOf" srcId="{F55D0722-A60E-4C35-843A-AD7E0B415DE4}" destId="{B90F27F8-DD00-4365-AB3A-390444020D79}" srcOrd="1" destOrd="0" presId="urn:microsoft.com/office/officeart/2005/8/layout/list1"/>
    <dgm:cxn modelId="{8EC00D89-B630-47B7-9B0C-D485BD590195}" type="presParOf" srcId="{10DF7348-0584-4283-99B2-95F5BABDA361}" destId="{A6D4E863-82C4-4CF4-979E-67D03F69BAEB}" srcOrd="1" destOrd="0" presId="urn:microsoft.com/office/officeart/2005/8/layout/list1"/>
    <dgm:cxn modelId="{84E39C24-02C1-4774-B279-7AF4DD12147D}" type="presParOf" srcId="{10DF7348-0584-4283-99B2-95F5BABDA361}" destId="{40CF49B7-AF26-4E7B-B6DE-4CE9C8A42F27}" srcOrd="2" destOrd="0" presId="urn:microsoft.com/office/officeart/2005/8/layout/list1"/>
    <dgm:cxn modelId="{214F9960-0BBC-47AC-BBC1-F1F93776EF0F}" type="presParOf" srcId="{10DF7348-0584-4283-99B2-95F5BABDA361}" destId="{6396858C-1750-4FB3-B54A-C931DFAD4F21}" srcOrd="3" destOrd="0" presId="urn:microsoft.com/office/officeart/2005/8/layout/list1"/>
    <dgm:cxn modelId="{726F8EF6-DB23-4D6D-A825-BAD65627AC97}" type="presParOf" srcId="{10DF7348-0584-4283-99B2-95F5BABDA361}" destId="{A4C1E297-FE8D-4749-AB97-22FF12F55924}" srcOrd="4" destOrd="0" presId="urn:microsoft.com/office/officeart/2005/8/layout/list1"/>
    <dgm:cxn modelId="{31702B65-E616-4440-A71C-24A2E616E0F4}" type="presParOf" srcId="{A4C1E297-FE8D-4749-AB97-22FF12F55924}" destId="{839EBE9B-28E2-44C5-8694-182D685C5F80}" srcOrd="0" destOrd="0" presId="urn:microsoft.com/office/officeart/2005/8/layout/list1"/>
    <dgm:cxn modelId="{07F9EB06-18A7-4A13-B854-93301A4B5CD6}" type="presParOf" srcId="{A4C1E297-FE8D-4749-AB97-22FF12F55924}" destId="{6FC31294-9890-45B7-954F-D53DBD7C4E92}" srcOrd="1" destOrd="0" presId="urn:microsoft.com/office/officeart/2005/8/layout/list1"/>
    <dgm:cxn modelId="{29F5141C-EBBC-45AE-B424-9DB38C5B7416}" type="presParOf" srcId="{10DF7348-0584-4283-99B2-95F5BABDA361}" destId="{7ACD2885-1A2B-4167-91BA-27085DF3B565}" srcOrd="5" destOrd="0" presId="urn:microsoft.com/office/officeart/2005/8/layout/list1"/>
    <dgm:cxn modelId="{4504FA84-547D-4160-ACA1-A8DA2988B842}" type="presParOf" srcId="{10DF7348-0584-4283-99B2-95F5BABDA361}" destId="{BA8312E8-5A46-4963-8E6E-60F8C9963F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5A88977-CE69-4B2E-B551-47E9CBB1AA65}" type="doc">
      <dgm:prSet loTypeId="urn:microsoft.com/office/officeart/2005/8/layout/list1" loCatId="list" qsTypeId="urn:microsoft.com/office/officeart/2005/8/quickstyle/simple4" qsCatId="simple" csTypeId="urn:microsoft.com/office/officeart/2005/8/colors/accent5_2" csCatId="accent5"/>
      <dgm:spPr/>
      <dgm:t>
        <a:bodyPr/>
        <a:lstStyle/>
        <a:p>
          <a:endParaRPr lang="en-US"/>
        </a:p>
      </dgm:t>
    </dgm:pt>
    <dgm:pt modelId="{DF7E9012-C58C-4E1F-94E8-66A5EAEDE3C4}">
      <dgm:prSet/>
      <dgm:spPr/>
      <dgm:t>
        <a:bodyPr/>
        <a:lstStyle/>
        <a:p>
          <a:r>
            <a:rPr lang="zh-CN"/>
            <a:t>将部署和发布解耦</a:t>
          </a:r>
          <a:endParaRPr lang="en-US"/>
        </a:p>
      </dgm:t>
    </dgm:pt>
    <dgm:pt modelId="{C3316C36-275A-4803-BB9E-64D9C4DE71E1}" type="parTrans" cxnId="{B452EC24-6733-42D3-A8D2-34C462EC6014}">
      <dgm:prSet/>
      <dgm:spPr/>
      <dgm:t>
        <a:bodyPr/>
        <a:lstStyle/>
        <a:p>
          <a:endParaRPr lang="en-US"/>
        </a:p>
      </dgm:t>
    </dgm:pt>
    <dgm:pt modelId="{9D7ECFEA-CD33-4093-90B8-AEF0133C4702}" type="sibTrans" cxnId="{B452EC24-6733-42D3-A8D2-34C462EC6014}">
      <dgm:prSet/>
      <dgm:spPr/>
      <dgm:t>
        <a:bodyPr/>
        <a:lstStyle/>
        <a:p>
          <a:endParaRPr lang="en-US"/>
        </a:p>
      </dgm:t>
    </dgm:pt>
    <dgm:pt modelId="{A234E933-2F9B-4953-8EAC-04CD149930E6}">
      <dgm:prSet/>
      <dgm:spPr/>
      <dgm:t>
        <a:bodyPr/>
        <a:lstStyle/>
        <a:p>
          <a:r>
            <a:rPr lang="zh-CN"/>
            <a:t>部署指在特定环境中安装制定版本的软件。</a:t>
          </a:r>
          <a:endParaRPr lang="en-US"/>
        </a:p>
      </dgm:t>
    </dgm:pt>
    <dgm:pt modelId="{870A9757-4EA7-4C10-83D7-56693746B17C}" type="parTrans" cxnId="{97777555-BD05-472B-9CDF-8D4D29401B48}">
      <dgm:prSet/>
      <dgm:spPr/>
      <dgm:t>
        <a:bodyPr/>
        <a:lstStyle/>
        <a:p>
          <a:endParaRPr lang="en-US"/>
        </a:p>
      </dgm:t>
    </dgm:pt>
    <dgm:pt modelId="{6867B1FB-D560-49E8-9F10-E4C367F6D354}" type="sibTrans" cxnId="{97777555-BD05-472B-9CDF-8D4D29401B48}">
      <dgm:prSet/>
      <dgm:spPr/>
      <dgm:t>
        <a:bodyPr/>
        <a:lstStyle/>
        <a:p>
          <a:endParaRPr lang="en-US"/>
        </a:p>
      </dgm:t>
    </dgm:pt>
    <dgm:pt modelId="{7258A79D-1682-411E-9F0C-8AD335461FE7}">
      <dgm:prSet/>
      <dgm:spPr/>
      <dgm:t>
        <a:bodyPr/>
        <a:lstStyle/>
        <a:p>
          <a:r>
            <a:rPr lang="zh-CN"/>
            <a:t>发布指将产品特性提供给所有客户或部分客户使用。</a:t>
          </a:r>
          <a:endParaRPr lang="en-US"/>
        </a:p>
      </dgm:t>
    </dgm:pt>
    <dgm:pt modelId="{0B2584F8-5682-48CF-AEF4-D9A32E5CA29B}" type="parTrans" cxnId="{BBE9EA16-7E03-4D91-BDAE-D5FAD403748A}">
      <dgm:prSet/>
      <dgm:spPr/>
      <dgm:t>
        <a:bodyPr/>
        <a:lstStyle/>
        <a:p>
          <a:endParaRPr lang="en-US"/>
        </a:p>
      </dgm:t>
    </dgm:pt>
    <dgm:pt modelId="{37DF3229-7682-43A0-B775-108B27C9FD6D}" type="sibTrans" cxnId="{BBE9EA16-7E03-4D91-BDAE-D5FAD403748A}">
      <dgm:prSet/>
      <dgm:spPr/>
      <dgm:t>
        <a:bodyPr/>
        <a:lstStyle/>
        <a:p>
          <a:endParaRPr lang="en-US"/>
        </a:p>
      </dgm:t>
    </dgm:pt>
    <dgm:pt modelId="{FC82C1CA-4A69-4D7D-9BE6-DBFAC4BCBFD8}">
      <dgm:prSet/>
      <dgm:spPr/>
      <dgm:t>
        <a:bodyPr/>
        <a:lstStyle/>
        <a:p>
          <a:r>
            <a:rPr lang="zh-CN"/>
            <a:t>基于环境的发布模式</a:t>
          </a:r>
          <a:endParaRPr lang="en-US"/>
        </a:p>
      </dgm:t>
    </dgm:pt>
    <dgm:pt modelId="{4D3B6B81-AAB8-43D2-94F4-9542524A7289}" type="parTrans" cxnId="{C2FE0510-EADC-45BD-919B-3B3B37FF031E}">
      <dgm:prSet/>
      <dgm:spPr/>
      <dgm:t>
        <a:bodyPr/>
        <a:lstStyle/>
        <a:p>
          <a:endParaRPr lang="en-US"/>
        </a:p>
      </dgm:t>
    </dgm:pt>
    <dgm:pt modelId="{BFC4F66A-8E6E-4929-ACBD-6607EF5E3248}" type="sibTrans" cxnId="{C2FE0510-EADC-45BD-919B-3B3B37FF031E}">
      <dgm:prSet/>
      <dgm:spPr/>
      <dgm:t>
        <a:bodyPr/>
        <a:lstStyle/>
        <a:p>
          <a:endParaRPr lang="en-US"/>
        </a:p>
      </dgm:t>
    </dgm:pt>
    <dgm:pt modelId="{27EFCA8D-19FC-4535-BC11-94DF205DB6F7}">
      <dgm:prSet/>
      <dgm:spPr/>
      <dgm:t>
        <a:bodyPr/>
        <a:lstStyle/>
        <a:p>
          <a:r>
            <a:rPr lang="zh-CN"/>
            <a:t>蓝绿部署</a:t>
          </a:r>
          <a:endParaRPr lang="en-US"/>
        </a:p>
      </dgm:t>
    </dgm:pt>
    <dgm:pt modelId="{BD70CB5A-638E-4070-8600-DFD15A2005D5}" type="parTrans" cxnId="{B6B5F76B-031C-4CD2-B539-6D403A45C44C}">
      <dgm:prSet/>
      <dgm:spPr/>
      <dgm:t>
        <a:bodyPr/>
        <a:lstStyle/>
        <a:p>
          <a:endParaRPr lang="en-US"/>
        </a:p>
      </dgm:t>
    </dgm:pt>
    <dgm:pt modelId="{F0A33D47-01A0-473F-A289-9A30627279F8}" type="sibTrans" cxnId="{B6B5F76B-031C-4CD2-B539-6D403A45C44C}">
      <dgm:prSet/>
      <dgm:spPr/>
      <dgm:t>
        <a:bodyPr/>
        <a:lstStyle/>
        <a:p>
          <a:endParaRPr lang="en-US"/>
        </a:p>
      </dgm:t>
    </dgm:pt>
    <dgm:pt modelId="{31761838-E279-415D-8BF0-3A6E1A0DB0BC}">
      <dgm:prSet/>
      <dgm:spPr/>
      <dgm:t>
        <a:bodyPr/>
        <a:lstStyle/>
        <a:p>
          <a:r>
            <a:rPr lang="zh-CN"/>
            <a:t>灰度（金丝雀）发布</a:t>
          </a:r>
          <a:endParaRPr lang="en-US"/>
        </a:p>
      </dgm:t>
    </dgm:pt>
    <dgm:pt modelId="{D519F9C0-9965-4AF9-BB54-0109480B267C}" type="parTrans" cxnId="{E6ECAEEE-94C7-428D-83E5-CACDE965DE68}">
      <dgm:prSet/>
      <dgm:spPr/>
      <dgm:t>
        <a:bodyPr/>
        <a:lstStyle/>
        <a:p>
          <a:endParaRPr lang="en-US"/>
        </a:p>
      </dgm:t>
    </dgm:pt>
    <dgm:pt modelId="{4E3AE503-9B65-4DE3-B9FD-549741DE1E07}" type="sibTrans" cxnId="{E6ECAEEE-94C7-428D-83E5-CACDE965DE68}">
      <dgm:prSet/>
      <dgm:spPr/>
      <dgm:t>
        <a:bodyPr/>
        <a:lstStyle/>
        <a:p>
          <a:endParaRPr lang="en-US"/>
        </a:p>
      </dgm:t>
    </dgm:pt>
    <dgm:pt modelId="{5E5542F6-AB43-4FC0-8AC5-62B7E6F620FE}">
      <dgm:prSet/>
      <dgm:spPr/>
      <dgm:t>
        <a:bodyPr/>
        <a:lstStyle/>
        <a:p>
          <a:r>
            <a:rPr lang="zh-CN"/>
            <a:t>基于应用的发布模式</a:t>
          </a:r>
          <a:endParaRPr lang="en-US"/>
        </a:p>
      </dgm:t>
    </dgm:pt>
    <dgm:pt modelId="{15132E09-2B7C-451D-BA65-CA61EA5D270F}" type="parTrans" cxnId="{FFDA7371-4734-4130-AF5D-4FAE05B1D806}">
      <dgm:prSet/>
      <dgm:spPr/>
      <dgm:t>
        <a:bodyPr/>
        <a:lstStyle/>
        <a:p>
          <a:endParaRPr lang="en-US"/>
        </a:p>
      </dgm:t>
    </dgm:pt>
    <dgm:pt modelId="{C05D1F49-D9D5-49B6-99AD-4ADE17EF5615}" type="sibTrans" cxnId="{FFDA7371-4734-4130-AF5D-4FAE05B1D806}">
      <dgm:prSet/>
      <dgm:spPr/>
      <dgm:t>
        <a:bodyPr/>
        <a:lstStyle/>
        <a:p>
          <a:endParaRPr lang="en-US"/>
        </a:p>
      </dgm:t>
    </dgm:pt>
    <dgm:pt modelId="{221E2475-7C76-4F72-BBBA-F4556FA8B37D}">
      <dgm:prSet/>
      <dgm:spPr/>
      <dgm:t>
        <a:bodyPr/>
        <a:lstStyle/>
        <a:p>
          <a:r>
            <a:rPr lang="zh-CN"/>
            <a:t>实现特性开关，好处：轻松地回滚、缓解性能压力、可以屏蔽服务依赖。</a:t>
          </a:r>
          <a:endParaRPr lang="en-US"/>
        </a:p>
      </dgm:t>
    </dgm:pt>
    <dgm:pt modelId="{F760BB25-DE34-477B-94E7-C6FBA3F4EC5A}" type="parTrans" cxnId="{06516939-CFFC-4B3D-B512-989E9CD1CA46}">
      <dgm:prSet/>
      <dgm:spPr/>
      <dgm:t>
        <a:bodyPr/>
        <a:lstStyle/>
        <a:p>
          <a:endParaRPr lang="en-US"/>
        </a:p>
      </dgm:t>
    </dgm:pt>
    <dgm:pt modelId="{26A3566A-0FFD-4890-A07D-DC1D4EB2EC08}" type="sibTrans" cxnId="{06516939-CFFC-4B3D-B512-989E9CD1CA46}">
      <dgm:prSet/>
      <dgm:spPr/>
      <dgm:t>
        <a:bodyPr/>
        <a:lstStyle/>
        <a:p>
          <a:endParaRPr lang="en-US"/>
        </a:p>
      </dgm:t>
    </dgm:pt>
    <dgm:pt modelId="{EBB5A357-65B0-4A21-AED2-24AC4510C275}">
      <dgm:prSet/>
      <dgm:spPr/>
      <dgm:t>
        <a:bodyPr/>
        <a:lstStyle/>
        <a:p>
          <a:r>
            <a:rPr lang="zh-CN"/>
            <a:t>实现黑启动：发布潜在风险的新特性时，隐式调用，仅记录测试结果。</a:t>
          </a:r>
          <a:endParaRPr lang="en-US"/>
        </a:p>
      </dgm:t>
    </dgm:pt>
    <dgm:pt modelId="{3C217AFE-29AD-473F-948E-D6269649919C}" type="parTrans" cxnId="{CDE088AF-31A0-44DF-B63C-419634A75640}">
      <dgm:prSet/>
      <dgm:spPr/>
      <dgm:t>
        <a:bodyPr/>
        <a:lstStyle/>
        <a:p>
          <a:endParaRPr lang="en-US"/>
        </a:p>
      </dgm:t>
    </dgm:pt>
    <dgm:pt modelId="{B5420526-5808-4E0B-9D1D-5821CE6E2FE8}" type="sibTrans" cxnId="{CDE088AF-31A0-44DF-B63C-419634A75640}">
      <dgm:prSet/>
      <dgm:spPr/>
      <dgm:t>
        <a:bodyPr/>
        <a:lstStyle/>
        <a:p>
          <a:endParaRPr lang="en-US"/>
        </a:p>
      </dgm:t>
    </dgm:pt>
    <dgm:pt modelId="{04FC15B7-359E-4807-AE5B-7D41F2DA6CE5}" type="pres">
      <dgm:prSet presAssocID="{95A88977-CE69-4B2E-B551-47E9CBB1AA65}" presName="linear" presStyleCnt="0">
        <dgm:presLayoutVars>
          <dgm:dir/>
          <dgm:animLvl val="lvl"/>
          <dgm:resizeHandles val="exact"/>
        </dgm:presLayoutVars>
      </dgm:prSet>
      <dgm:spPr/>
    </dgm:pt>
    <dgm:pt modelId="{D0B2DCD2-D2F5-4825-9967-251C9DF63B15}" type="pres">
      <dgm:prSet presAssocID="{DF7E9012-C58C-4E1F-94E8-66A5EAEDE3C4}" presName="parentLin" presStyleCnt="0"/>
      <dgm:spPr/>
    </dgm:pt>
    <dgm:pt modelId="{863C165E-43E0-4031-862B-8864F1E533F3}" type="pres">
      <dgm:prSet presAssocID="{DF7E9012-C58C-4E1F-94E8-66A5EAEDE3C4}" presName="parentLeftMargin" presStyleLbl="node1" presStyleIdx="0" presStyleCnt="3"/>
      <dgm:spPr/>
    </dgm:pt>
    <dgm:pt modelId="{9DBCC5E6-4BE8-4404-A94E-DD6F5472B72E}" type="pres">
      <dgm:prSet presAssocID="{DF7E9012-C58C-4E1F-94E8-66A5EAEDE3C4}" presName="parentText" presStyleLbl="node1" presStyleIdx="0" presStyleCnt="3">
        <dgm:presLayoutVars>
          <dgm:chMax val="0"/>
          <dgm:bulletEnabled val="1"/>
        </dgm:presLayoutVars>
      </dgm:prSet>
      <dgm:spPr/>
    </dgm:pt>
    <dgm:pt modelId="{04A3975B-2EAB-4886-8AA5-D6C1EA7F353B}" type="pres">
      <dgm:prSet presAssocID="{DF7E9012-C58C-4E1F-94E8-66A5EAEDE3C4}" presName="negativeSpace" presStyleCnt="0"/>
      <dgm:spPr/>
    </dgm:pt>
    <dgm:pt modelId="{050D4A04-0238-4E3F-8845-59C3FB590B86}" type="pres">
      <dgm:prSet presAssocID="{DF7E9012-C58C-4E1F-94E8-66A5EAEDE3C4}" presName="childText" presStyleLbl="conFgAcc1" presStyleIdx="0" presStyleCnt="3">
        <dgm:presLayoutVars>
          <dgm:bulletEnabled val="1"/>
        </dgm:presLayoutVars>
      </dgm:prSet>
      <dgm:spPr/>
    </dgm:pt>
    <dgm:pt modelId="{BE1A4B6F-185B-4101-9008-F9BDDC50C09D}" type="pres">
      <dgm:prSet presAssocID="{9D7ECFEA-CD33-4093-90B8-AEF0133C4702}" presName="spaceBetweenRectangles" presStyleCnt="0"/>
      <dgm:spPr/>
    </dgm:pt>
    <dgm:pt modelId="{51D4418E-0135-4512-B72C-FFD4A989CA19}" type="pres">
      <dgm:prSet presAssocID="{FC82C1CA-4A69-4D7D-9BE6-DBFAC4BCBFD8}" presName="parentLin" presStyleCnt="0"/>
      <dgm:spPr/>
    </dgm:pt>
    <dgm:pt modelId="{2DC72360-A1BF-4040-82CC-9BD07F1D263B}" type="pres">
      <dgm:prSet presAssocID="{FC82C1CA-4A69-4D7D-9BE6-DBFAC4BCBFD8}" presName="parentLeftMargin" presStyleLbl="node1" presStyleIdx="0" presStyleCnt="3"/>
      <dgm:spPr/>
    </dgm:pt>
    <dgm:pt modelId="{99E6295B-1A07-40AC-A29F-4E13B6C03D17}" type="pres">
      <dgm:prSet presAssocID="{FC82C1CA-4A69-4D7D-9BE6-DBFAC4BCBFD8}" presName="parentText" presStyleLbl="node1" presStyleIdx="1" presStyleCnt="3">
        <dgm:presLayoutVars>
          <dgm:chMax val="0"/>
          <dgm:bulletEnabled val="1"/>
        </dgm:presLayoutVars>
      </dgm:prSet>
      <dgm:spPr/>
    </dgm:pt>
    <dgm:pt modelId="{65316A06-AD99-404C-A773-F59860967F5F}" type="pres">
      <dgm:prSet presAssocID="{FC82C1CA-4A69-4D7D-9BE6-DBFAC4BCBFD8}" presName="negativeSpace" presStyleCnt="0"/>
      <dgm:spPr/>
    </dgm:pt>
    <dgm:pt modelId="{7B576C80-D0CA-4F0E-AC4C-06101A309708}" type="pres">
      <dgm:prSet presAssocID="{FC82C1CA-4A69-4D7D-9BE6-DBFAC4BCBFD8}" presName="childText" presStyleLbl="conFgAcc1" presStyleIdx="1" presStyleCnt="3">
        <dgm:presLayoutVars>
          <dgm:bulletEnabled val="1"/>
        </dgm:presLayoutVars>
      </dgm:prSet>
      <dgm:spPr/>
    </dgm:pt>
    <dgm:pt modelId="{3FB2EE31-AA22-4F95-A2C4-7549083CEF4C}" type="pres">
      <dgm:prSet presAssocID="{BFC4F66A-8E6E-4929-ACBD-6607EF5E3248}" presName="spaceBetweenRectangles" presStyleCnt="0"/>
      <dgm:spPr/>
    </dgm:pt>
    <dgm:pt modelId="{BEC43BDB-1675-4CF3-B765-0E491E2A920E}" type="pres">
      <dgm:prSet presAssocID="{5E5542F6-AB43-4FC0-8AC5-62B7E6F620FE}" presName="parentLin" presStyleCnt="0"/>
      <dgm:spPr/>
    </dgm:pt>
    <dgm:pt modelId="{BA466025-68D6-455F-9DCC-A5BFAE4E7DBF}" type="pres">
      <dgm:prSet presAssocID="{5E5542F6-AB43-4FC0-8AC5-62B7E6F620FE}" presName="parentLeftMargin" presStyleLbl="node1" presStyleIdx="1" presStyleCnt="3"/>
      <dgm:spPr/>
    </dgm:pt>
    <dgm:pt modelId="{2C820086-C5A2-483E-B8AE-3E7F0C3BA33E}" type="pres">
      <dgm:prSet presAssocID="{5E5542F6-AB43-4FC0-8AC5-62B7E6F620FE}" presName="parentText" presStyleLbl="node1" presStyleIdx="2" presStyleCnt="3">
        <dgm:presLayoutVars>
          <dgm:chMax val="0"/>
          <dgm:bulletEnabled val="1"/>
        </dgm:presLayoutVars>
      </dgm:prSet>
      <dgm:spPr/>
    </dgm:pt>
    <dgm:pt modelId="{22894186-A8EE-4C98-A214-CC6E7A330A3E}" type="pres">
      <dgm:prSet presAssocID="{5E5542F6-AB43-4FC0-8AC5-62B7E6F620FE}" presName="negativeSpace" presStyleCnt="0"/>
      <dgm:spPr/>
    </dgm:pt>
    <dgm:pt modelId="{6898EBFD-409F-42A0-BC6C-2C17D2C62F06}" type="pres">
      <dgm:prSet presAssocID="{5E5542F6-AB43-4FC0-8AC5-62B7E6F620FE}" presName="childText" presStyleLbl="conFgAcc1" presStyleIdx="2" presStyleCnt="3">
        <dgm:presLayoutVars>
          <dgm:bulletEnabled val="1"/>
        </dgm:presLayoutVars>
      </dgm:prSet>
      <dgm:spPr/>
    </dgm:pt>
  </dgm:ptLst>
  <dgm:cxnLst>
    <dgm:cxn modelId="{C2FE0510-EADC-45BD-919B-3B3B37FF031E}" srcId="{95A88977-CE69-4B2E-B551-47E9CBB1AA65}" destId="{FC82C1CA-4A69-4D7D-9BE6-DBFAC4BCBFD8}" srcOrd="1" destOrd="0" parTransId="{4D3B6B81-AAB8-43D2-94F4-9542524A7289}" sibTransId="{BFC4F66A-8E6E-4929-ACBD-6607EF5E3248}"/>
    <dgm:cxn modelId="{249A1410-97F7-4243-BE0F-362201264E0F}" type="presOf" srcId="{5E5542F6-AB43-4FC0-8AC5-62B7E6F620FE}" destId="{BA466025-68D6-455F-9DCC-A5BFAE4E7DBF}" srcOrd="0" destOrd="0" presId="urn:microsoft.com/office/officeart/2005/8/layout/list1"/>
    <dgm:cxn modelId="{BBE9EA16-7E03-4D91-BDAE-D5FAD403748A}" srcId="{DF7E9012-C58C-4E1F-94E8-66A5EAEDE3C4}" destId="{7258A79D-1682-411E-9F0C-8AD335461FE7}" srcOrd="1" destOrd="0" parTransId="{0B2584F8-5682-48CF-AEF4-D9A32E5CA29B}" sibTransId="{37DF3229-7682-43A0-B775-108B27C9FD6D}"/>
    <dgm:cxn modelId="{B452EC24-6733-42D3-A8D2-34C462EC6014}" srcId="{95A88977-CE69-4B2E-B551-47E9CBB1AA65}" destId="{DF7E9012-C58C-4E1F-94E8-66A5EAEDE3C4}" srcOrd="0" destOrd="0" parTransId="{C3316C36-275A-4803-BB9E-64D9C4DE71E1}" sibTransId="{9D7ECFEA-CD33-4093-90B8-AEF0133C4702}"/>
    <dgm:cxn modelId="{851B512F-7592-4B64-BED4-47A436017209}" type="presOf" srcId="{221E2475-7C76-4F72-BBBA-F4556FA8B37D}" destId="{6898EBFD-409F-42A0-BC6C-2C17D2C62F06}" srcOrd="0" destOrd="0" presId="urn:microsoft.com/office/officeart/2005/8/layout/list1"/>
    <dgm:cxn modelId="{06516939-CFFC-4B3D-B512-989E9CD1CA46}" srcId="{5E5542F6-AB43-4FC0-8AC5-62B7E6F620FE}" destId="{221E2475-7C76-4F72-BBBA-F4556FA8B37D}" srcOrd="0" destOrd="0" parTransId="{F760BB25-DE34-477B-94E7-C6FBA3F4EC5A}" sibTransId="{26A3566A-0FFD-4890-A07D-DC1D4EB2EC08}"/>
    <dgm:cxn modelId="{72DCFD39-3C17-4CA8-8358-8B447B26F0C4}" type="presOf" srcId="{DF7E9012-C58C-4E1F-94E8-66A5EAEDE3C4}" destId="{863C165E-43E0-4031-862B-8864F1E533F3}" srcOrd="0" destOrd="0" presId="urn:microsoft.com/office/officeart/2005/8/layout/list1"/>
    <dgm:cxn modelId="{30FF385F-6A79-44D8-9747-EDFA0A0C2BD4}" type="presOf" srcId="{7258A79D-1682-411E-9F0C-8AD335461FE7}" destId="{050D4A04-0238-4E3F-8845-59C3FB590B86}" srcOrd="0" destOrd="1" presId="urn:microsoft.com/office/officeart/2005/8/layout/list1"/>
    <dgm:cxn modelId="{9CC73D4A-6282-4A0D-84E5-9463F9AAAC1E}" type="presOf" srcId="{EBB5A357-65B0-4A21-AED2-24AC4510C275}" destId="{6898EBFD-409F-42A0-BC6C-2C17D2C62F06}" srcOrd="0" destOrd="1" presId="urn:microsoft.com/office/officeart/2005/8/layout/list1"/>
    <dgm:cxn modelId="{B6B5F76B-031C-4CD2-B539-6D403A45C44C}" srcId="{FC82C1CA-4A69-4D7D-9BE6-DBFAC4BCBFD8}" destId="{27EFCA8D-19FC-4535-BC11-94DF205DB6F7}" srcOrd="0" destOrd="0" parTransId="{BD70CB5A-638E-4070-8600-DFD15A2005D5}" sibTransId="{F0A33D47-01A0-473F-A289-9A30627279F8}"/>
    <dgm:cxn modelId="{FFDA7371-4734-4130-AF5D-4FAE05B1D806}" srcId="{95A88977-CE69-4B2E-B551-47E9CBB1AA65}" destId="{5E5542F6-AB43-4FC0-8AC5-62B7E6F620FE}" srcOrd="2" destOrd="0" parTransId="{15132E09-2B7C-451D-BA65-CA61EA5D270F}" sibTransId="{C05D1F49-D9D5-49B6-99AD-4ADE17EF5615}"/>
    <dgm:cxn modelId="{88F7D451-19C0-486D-BDC2-AFDBF09CB47F}" type="presOf" srcId="{A234E933-2F9B-4953-8EAC-04CD149930E6}" destId="{050D4A04-0238-4E3F-8845-59C3FB590B86}" srcOrd="0" destOrd="0" presId="urn:microsoft.com/office/officeart/2005/8/layout/list1"/>
    <dgm:cxn modelId="{97777555-BD05-472B-9CDF-8D4D29401B48}" srcId="{DF7E9012-C58C-4E1F-94E8-66A5EAEDE3C4}" destId="{A234E933-2F9B-4953-8EAC-04CD149930E6}" srcOrd="0" destOrd="0" parTransId="{870A9757-4EA7-4C10-83D7-56693746B17C}" sibTransId="{6867B1FB-D560-49E8-9F10-E4C367F6D354}"/>
    <dgm:cxn modelId="{0065B557-C2E3-4829-85CA-AC1460ABF853}" type="presOf" srcId="{5E5542F6-AB43-4FC0-8AC5-62B7E6F620FE}" destId="{2C820086-C5A2-483E-B8AE-3E7F0C3BA33E}" srcOrd="1" destOrd="0" presId="urn:microsoft.com/office/officeart/2005/8/layout/list1"/>
    <dgm:cxn modelId="{7673C687-F030-4EC8-9966-7AD083579D20}" type="presOf" srcId="{31761838-E279-415D-8BF0-3A6E1A0DB0BC}" destId="{7B576C80-D0CA-4F0E-AC4C-06101A309708}" srcOrd="0" destOrd="1" presId="urn:microsoft.com/office/officeart/2005/8/layout/list1"/>
    <dgm:cxn modelId="{B3B139A3-36D8-4F1D-801A-91671BE4631F}" type="presOf" srcId="{95A88977-CE69-4B2E-B551-47E9CBB1AA65}" destId="{04FC15B7-359E-4807-AE5B-7D41F2DA6CE5}" srcOrd="0" destOrd="0" presId="urn:microsoft.com/office/officeart/2005/8/layout/list1"/>
    <dgm:cxn modelId="{97EEE5A7-709C-44DB-8D19-3E44378D49DB}" type="presOf" srcId="{FC82C1CA-4A69-4D7D-9BE6-DBFAC4BCBFD8}" destId="{2DC72360-A1BF-4040-82CC-9BD07F1D263B}" srcOrd="0" destOrd="0" presId="urn:microsoft.com/office/officeart/2005/8/layout/list1"/>
    <dgm:cxn modelId="{CDE088AF-31A0-44DF-B63C-419634A75640}" srcId="{5E5542F6-AB43-4FC0-8AC5-62B7E6F620FE}" destId="{EBB5A357-65B0-4A21-AED2-24AC4510C275}" srcOrd="1" destOrd="0" parTransId="{3C217AFE-29AD-473F-948E-D6269649919C}" sibTransId="{B5420526-5808-4E0B-9D1D-5821CE6E2FE8}"/>
    <dgm:cxn modelId="{507FC3D9-2E6D-455F-8D62-C70A8C2B7DF4}" type="presOf" srcId="{27EFCA8D-19FC-4535-BC11-94DF205DB6F7}" destId="{7B576C80-D0CA-4F0E-AC4C-06101A309708}" srcOrd="0" destOrd="0" presId="urn:microsoft.com/office/officeart/2005/8/layout/list1"/>
    <dgm:cxn modelId="{E438E3DC-6784-4CE8-97A7-C0DD32F27EF5}" type="presOf" srcId="{FC82C1CA-4A69-4D7D-9BE6-DBFAC4BCBFD8}" destId="{99E6295B-1A07-40AC-A29F-4E13B6C03D17}" srcOrd="1" destOrd="0" presId="urn:microsoft.com/office/officeart/2005/8/layout/list1"/>
    <dgm:cxn modelId="{E6ECAEEE-94C7-428D-83E5-CACDE965DE68}" srcId="{FC82C1CA-4A69-4D7D-9BE6-DBFAC4BCBFD8}" destId="{31761838-E279-415D-8BF0-3A6E1A0DB0BC}" srcOrd="1" destOrd="0" parTransId="{D519F9C0-9965-4AF9-BB54-0109480B267C}" sibTransId="{4E3AE503-9B65-4DE3-B9FD-549741DE1E07}"/>
    <dgm:cxn modelId="{CD1652FA-0314-4378-AEDA-42618BC2F78C}" type="presOf" srcId="{DF7E9012-C58C-4E1F-94E8-66A5EAEDE3C4}" destId="{9DBCC5E6-4BE8-4404-A94E-DD6F5472B72E}" srcOrd="1" destOrd="0" presId="urn:microsoft.com/office/officeart/2005/8/layout/list1"/>
    <dgm:cxn modelId="{22BBB911-C63A-4FE7-9A97-E0EED4394932}" type="presParOf" srcId="{04FC15B7-359E-4807-AE5B-7D41F2DA6CE5}" destId="{D0B2DCD2-D2F5-4825-9967-251C9DF63B15}" srcOrd="0" destOrd="0" presId="urn:microsoft.com/office/officeart/2005/8/layout/list1"/>
    <dgm:cxn modelId="{D36ADC5E-6A05-459C-8200-2BC679865025}" type="presParOf" srcId="{D0B2DCD2-D2F5-4825-9967-251C9DF63B15}" destId="{863C165E-43E0-4031-862B-8864F1E533F3}" srcOrd="0" destOrd="0" presId="urn:microsoft.com/office/officeart/2005/8/layout/list1"/>
    <dgm:cxn modelId="{C693D9C2-53F7-431B-8895-A9E8194D3267}" type="presParOf" srcId="{D0B2DCD2-D2F5-4825-9967-251C9DF63B15}" destId="{9DBCC5E6-4BE8-4404-A94E-DD6F5472B72E}" srcOrd="1" destOrd="0" presId="urn:microsoft.com/office/officeart/2005/8/layout/list1"/>
    <dgm:cxn modelId="{8958AEDA-2DD2-47C4-81BD-06E51F12138F}" type="presParOf" srcId="{04FC15B7-359E-4807-AE5B-7D41F2DA6CE5}" destId="{04A3975B-2EAB-4886-8AA5-D6C1EA7F353B}" srcOrd="1" destOrd="0" presId="urn:microsoft.com/office/officeart/2005/8/layout/list1"/>
    <dgm:cxn modelId="{8C0BA761-E598-445B-9763-9C874E7E2BB4}" type="presParOf" srcId="{04FC15B7-359E-4807-AE5B-7D41F2DA6CE5}" destId="{050D4A04-0238-4E3F-8845-59C3FB590B86}" srcOrd="2" destOrd="0" presId="urn:microsoft.com/office/officeart/2005/8/layout/list1"/>
    <dgm:cxn modelId="{217571C8-25D0-4CFE-9423-8D08ABBC30AC}" type="presParOf" srcId="{04FC15B7-359E-4807-AE5B-7D41F2DA6CE5}" destId="{BE1A4B6F-185B-4101-9008-F9BDDC50C09D}" srcOrd="3" destOrd="0" presId="urn:microsoft.com/office/officeart/2005/8/layout/list1"/>
    <dgm:cxn modelId="{942D2055-41F4-41FA-95BC-5E70E4130C6E}" type="presParOf" srcId="{04FC15B7-359E-4807-AE5B-7D41F2DA6CE5}" destId="{51D4418E-0135-4512-B72C-FFD4A989CA19}" srcOrd="4" destOrd="0" presId="urn:microsoft.com/office/officeart/2005/8/layout/list1"/>
    <dgm:cxn modelId="{DA04115D-6EEA-444E-B392-B6BD55B59E87}" type="presParOf" srcId="{51D4418E-0135-4512-B72C-FFD4A989CA19}" destId="{2DC72360-A1BF-4040-82CC-9BD07F1D263B}" srcOrd="0" destOrd="0" presId="urn:microsoft.com/office/officeart/2005/8/layout/list1"/>
    <dgm:cxn modelId="{5DEA03F8-CC7A-4095-BAC1-72F82DE334E9}" type="presParOf" srcId="{51D4418E-0135-4512-B72C-FFD4A989CA19}" destId="{99E6295B-1A07-40AC-A29F-4E13B6C03D17}" srcOrd="1" destOrd="0" presId="urn:microsoft.com/office/officeart/2005/8/layout/list1"/>
    <dgm:cxn modelId="{D29F0DE6-866D-4F13-8FA6-18845F43D825}" type="presParOf" srcId="{04FC15B7-359E-4807-AE5B-7D41F2DA6CE5}" destId="{65316A06-AD99-404C-A773-F59860967F5F}" srcOrd="5" destOrd="0" presId="urn:microsoft.com/office/officeart/2005/8/layout/list1"/>
    <dgm:cxn modelId="{1A11AE56-9C88-430F-A5D9-78FDCB0AD3B8}" type="presParOf" srcId="{04FC15B7-359E-4807-AE5B-7D41F2DA6CE5}" destId="{7B576C80-D0CA-4F0E-AC4C-06101A309708}" srcOrd="6" destOrd="0" presId="urn:microsoft.com/office/officeart/2005/8/layout/list1"/>
    <dgm:cxn modelId="{6FB6D635-8ADE-404A-A594-6E81BF69833F}" type="presParOf" srcId="{04FC15B7-359E-4807-AE5B-7D41F2DA6CE5}" destId="{3FB2EE31-AA22-4F95-A2C4-7549083CEF4C}" srcOrd="7" destOrd="0" presId="urn:microsoft.com/office/officeart/2005/8/layout/list1"/>
    <dgm:cxn modelId="{860041D3-55D9-4415-9BD2-5F8EC74F2CE5}" type="presParOf" srcId="{04FC15B7-359E-4807-AE5B-7D41F2DA6CE5}" destId="{BEC43BDB-1675-4CF3-B765-0E491E2A920E}" srcOrd="8" destOrd="0" presId="urn:microsoft.com/office/officeart/2005/8/layout/list1"/>
    <dgm:cxn modelId="{E537F60C-7AAB-412C-BDEF-D62EF6BBB71F}" type="presParOf" srcId="{BEC43BDB-1675-4CF3-B765-0E491E2A920E}" destId="{BA466025-68D6-455F-9DCC-A5BFAE4E7DBF}" srcOrd="0" destOrd="0" presId="urn:microsoft.com/office/officeart/2005/8/layout/list1"/>
    <dgm:cxn modelId="{97006385-C178-4839-AFF5-AF39A7627D78}" type="presParOf" srcId="{BEC43BDB-1675-4CF3-B765-0E491E2A920E}" destId="{2C820086-C5A2-483E-B8AE-3E7F0C3BA33E}" srcOrd="1" destOrd="0" presId="urn:microsoft.com/office/officeart/2005/8/layout/list1"/>
    <dgm:cxn modelId="{591981D1-3C09-4DBA-9AD5-E6219CACA4CF}" type="presParOf" srcId="{04FC15B7-359E-4807-AE5B-7D41F2DA6CE5}" destId="{22894186-A8EE-4C98-A214-CC6E7A330A3E}" srcOrd="9" destOrd="0" presId="urn:microsoft.com/office/officeart/2005/8/layout/list1"/>
    <dgm:cxn modelId="{9D615045-BA97-4A95-8ECB-ADCF454548C6}" type="presParOf" srcId="{04FC15B7-359E-4807-AE5B-7D41F2DA6CE5}" destId="{6898EBFD-409F-42A0-BC6C-2C17D2C62F0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CD8D89C-2DEB-456D-9A4D-B53547393C1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6070E26D-9CF4-426A-ACDA-F0BDE3F0E4A4}">
      <dgm:prSet/>
      <dgm:spPr/>
      <dgm:t>
        <a:bodyPr/>
        <a:lstStyle/>
        <a:p>
          <a:r>
            <a:rPr lang="zh-CN"/>
            <a:t>持续交付的实践</a:t>
          </a:r>
          <a:endParaRPr lang="en-US"/>
        </a:p>
      </dgm:t>
    </dgm:pt>
    <dgm:pt modelId="{7EFC4AB3-6A02-42E0-B886-6686F3FDAF23}" type="parTrans" cxnId="{E6D219FE-7259-4434-8566-FB13F441F4C3}">
      <dgm:prSet/>
      <dgm:spPr/>
      <dgm:t>
        <a:bodyPr/>
        <a:lstStyle/>
        <a:p>
          <a:endParaRPr lang="en-US"/>
        </a:p>
      </dgm:t>
    </dgm:pt>
    <dgm:pt modelId="{880B5E43-027B-436E-9056-10AB73B57DF1}" type="sibTrans" cxnId="{E6D219FE-7259-4434-8566-FB13F441F4C3}">
      <dgm:prSet/>
      <dgm:spPr/>
      <dgm:t>
        <a:bodyPr/>
        <a:lstStyle/>
        <a:p>
          <a:endParaRPr lang="en-US"/>
        </a:p>
      </dgm:t>
    </dgm:pt>
    <dgm:pt modelId="{FA37D201-54A1-40E7-AC5B-81D1D32C68F9}">
      <dgm:prSet/>
      <dgm:spPr/>
      <dgm:t>
        <a:bodyPr/>
        <a:lstStyle/>
        <a:p>
          <a:r>
            <a:rPr lang="zh-CN"/>
            <a:t>持续交付是指，所有开发人员都在主干上进行小批量工作，或者在短时间存在的特性分支上工作，并且定期向主干合并，同时始终让主干保持可发布状态，并能做到在正常的工作时段里按需进行一键式发布。开发人员在引入任何回归错误时（包括缺陷、性能问题、安全问题、可用性问题等），都能快速得到反馈。一旦发现这类问题，就立即加以解决，从而保持主干始终处于可部署状态。</a:t>
          </a:r>
          <a:endParaRPr lang="en-US"/>
        </a:p>
      </dgm:t>
    </dgm:pt>
    <dgm:pt modelId="{95837B82-0377-4B57-9A53-A46590ACE4A0}" type="parTrans" cxnId="{2619D852-CC3C-4697-ADD3-D17952CCFA48}">
      <dgm:prSet/>
      <dgm:spPr/>
      <dgm:t>
        <a:bodyPr/>
        <a:lstStyle/>
        <a:p>
          <a:endParaRPr lang="en-US"/>
        </a:p>
      </dgm:t>
    </dgm:pt>
    <dgm:pt modelId="{729380D1-AE8C-48D8-A231-7901CD5CF148}" type="sibTrans" cxnId="{2619D852-CC3C-4697-ADD3-D17952CCFA48}">
      <dgm:prSet/>
      <dgm:spPr/>
      <dgm:t>
        <a:bodyPr/>
        <a:lstStyle/>
        <a:p>
          <a:endParaRPr lang="en-US"/>
        </a:p>
      </dgm:t>
    </dgm:pt>
    <dgm:pt modelId="{8B70CD72-9204-4C7D-8F07-99920200ADAD}">
      <dgm:prSet/>
      <dgm:spPr/>
      <dgm:t>
        <a:bodyPr/>
        <a:lstStyle/>
        <a:p>
          <a:r>
            <a:rPr lang="zh-CN"/>
            <a:t>持续部署的实践</a:t>
          </a:r>
          <a:endParaRPr lang="en-US"/>
        </a:p>
      </dgm:t>
    </dgm:pt>
    <dgm:pt modelId="{D7048F41-1161-44E2-A804-E8EB1BDFEF82}" type="parTrans" cxnId="{991B1FD7-C579-4F57-8BF1-E4440BA509EB}">
      <dgm:prSet/>
      <dgm:spPr/>
      <dgm:t>
        <a:bodyPr/>
        <a:lstStyle/>
        <a:p>
          <a:endParaRPr lang="en-US"/>
        </a:p>
      </dgm:t>
    </dgm:pt>
    <dgm:pt modelId="{9AF0DB86-69FB-47E2-98CB-966DCEC2193A}" type="sibTrans" cxnId="{991B1FD7-C579-4F57-8BF1-E4440BA509EB}">
      <dgm:prSet/>
      <dgm:spPr/>
      <dgm:t>
        <a:bodyPr/>
        <a:lstStyle/>
        <a:p>
          <a:endParaRPr lang="en-US"/>
        </a:p>
      </dgm:t>
    </dgm:pt>
    <dgm:pt modelId="{DB5EA705-4FE1-4B1A-A1FF-B751FA23BD30}">
      <dgm:prSet/>
      <dgm:spPr/>
      <dgm:t>
        <a:bodyPr/>
        <a:lstStyle/>
        <a:p>
          <a:r>
            <a:rPr lang="zh-CN"/>
            <a:t>持续部署是指，在持续交付的基础上，由开发人员或运维人员自助式地定期向生产环境部署优质的构建版本，这通常意味着每天每人至少做一次生产环境部署，甚至每当开发人员提交代码变更时，就触发一次自动化部署。</a:t>
          </a:r>
          <a:endParaRPr lang="en-US"/>
        </a:p>
      </dgm:t>
    </dgm:pt>
    <dgm:pt modelId="{551F64CE-DC3C-49EB-A968-FEE441531AF6}" type="parTrans" cxnId="{8AB300C6-7FB7-45E8-BCBF-D1C1CFE4B93B}">
      <dgm:prSet/>
      <dgm:spPr/>
      <dgm:t>
        <a:bodyPr/>
        <a:lstStyle/>
        <a:p>
          <a:endParaRPr lang="en-US"/>
        </a:p>
      </dgm:t>
    </dgm:pt>
    <dgm:pt modelId="{5B5C6CAC-29CF-428C-B170-30E9CA62966B}" type="sibTrans" cxnId="{8AB300C6-7FB7-45E8-BCBF-D1C1CFE4B93B}">
      <dgm:prSet/>
      <dgm:spPr/>
      <dgm:t>
        <a:bodyPr/>
        <a:lstStyle/>
        <a:p>
          <a:endParaRPr lang="en-US"/>
        </a:p>
      </dgm:t>
    </dgm:pt>
    <dgm:pt modelId="{6B87A6A8-62FB-4491-89EB-5105FB0A058E}">
      <dgm:prSet/>
      <dgm:spPr/>
      <dgm:t>
        <a:bodyPr/>
        <a:lstStyle/>
        <a:p>
          <a:r>
            <a:rPr lang="zh-CN"/>
            <a:t>大多数团队采用持续交付实践。</a:t>
          </a:r>
          <a:endParaRPr lang="en-US"/>
        </a:p>
      </dgm:t>
    </dgm:pt>
    <dgm:pt modelId="{7532583C-0AF6-448F-9C0E-2FFA1F50FC27}" type="parTrans" cxnId="{98270B38-ABF9-41FC-A689-E33A1BC57A60}">
      <dgm:prSet/>
      <dgm:spPr/>
      <dgm:t>
        <a:bodyPr/>
        <a:lstStyle/>
        <a:p>
          <a:endParaRPr lang="en-US"/>
        </a:p>
      </dgm:t>
    </dgm:pt>
    <dgm:pt modelId="{5AEFBAAC-E84B-4266-8827-C451CF45AE02}" type="sibTrans" cxnId="{98270B38-ABF9-41FC-A689-E33A1BC57A60}">
      <dgm:prSet/>
      <dgm:spPr/>
      <dgm:t>
        <a:bodyPr/>
        <a:lstStyle/>
        <a:p>
          <a:endParaRPr lang="en-US"/>
        </a:p>
      </dgm:t>
    </dgm:pt>
    <dgm:pt modelId="{D51171AC-CEE7-4C74-A06D-2D32918B3D21}" type="pres">
      <dgm:prSet presAssocID="{2CD8D89C-2DEB-456D-9A4D-B53547393C17}" presName="linear" presStyleCnt="0">
        <dgm:presLayoutVars>
          <dgm:dir/>
          <dgm:animLvl val="lvl"/>
          <dgm:resizeHandles val="exact"/>
        </dgm:presLayoutVars>
      </dgm:prSet>
      <dgm:spPr/>
    </dgm:pt>
    <dgm:pt modelId="{01B29B2E-B8E2-4FC3-ADD9-0216F3178A41}" type="pres">
      <dgm:prSet presAssocID="{6070E26D-9CF4-426A-ACDA-F0BDE3F0E4A4}" presName="parentLin" presStyleCnt="0"/>
      <dgm:spPr/>
    </dgm:pt>
    <dgm:pt modelId="{258B980E-4AC7-4587-B5EB-77B9740F5601}" type="pres">
      <dgm:prSet presAssocID="{6070E26D-9CF4-426A-ACDA-F0BDE3F0E4A4}" presName="parentLeftMargin" presStyleLbl="node1" presStyleIdx="0" presStyleCnt="3"/>
      <dgm:spPr/>
    </dgm:pt>
    <dgm:pt modelId="{798AD9FD-94C0-476E-B302-3D50E2092FC4}" type="pres">
      <dgm:prSet presAssocID="{6070E26D-9CF4-426A-ACDA-F0BDE3F0E4A4}" presName="parentText" presStyleLbl="node1" presStyleIdx="0" presStyleCnt="3">
        <dgm:presLayoutVars>
          <dgm:chMax val="0"/>
          <dgm:bulletEnabled val="1"/>
        </dgm:presLayoutVars>
      </dgm:prSet>
      <dgm:spPr/>
    </dgm:pt>
    <dgm:pt modelId="{C11E5122-803E-495D-A347-F189DFCA6C10}" type="pres">
      <dgm:prSet presAssocID="{6070E26D-9CF4-426A-ACDA-F0BDE3F0E4A4}" presName="negativeSpace" presStyleCnt="0"/>
      <dgm:spPr/>
    </dgm:pt>
    <dgm:pt modelId="{3D113591-69B2-4642-B39C-278CDF480B66}" type="pres">
      <dgm:prSet presAssocID="{6070E26D-9CF4-426A-ACDA-F0BDE3F0E4A4}" presName="childText" presStyleLbl="conFgAcc1" presStyleIdx="0" presStyleCnt="3">
        <dgm:presLayoutVars>
          <dgm:bulletEnabled val="1"/>
        </dgm:presLayoutVars>
      </dgm:prSet>
      <dgm:spPr/>
    </dgm:pt>
    <dgm:pt modelId="{A6537A54-7B4C-4896-AD3E-26E2B9828C24}" type="pres">
      <dgm:prSet presAssocID="{880B5E43-027B-436E-9056-10AB73B57DF1}" presName="spaceBetweenRectangles" presStyleCnt="0"/>
      <dgm:spPr/>
    </dgm:pt>
    <dgm:pt modelId="{8E9B0505-132D-418F-B1FE-23C37715857F}" type="pres">
      <dgm:prSet presAssocID="{8B70CD72-9204-4C7D-8F07-99920200ADAD}" presName="parentLin" presStyleCnt="0"/>
      <dgm:spPr/>
    </dgm:pt>
    <dgm:pt modelId="{DCA720A9-BE21-4CB3-B53C-7057F0339CDF}" type="pres">
      <dgm:prSet presAssocID="{8B70CD72-9204-4C7D-8F07-99920200ADAD}" presName="parentLeftMargin" presStyleLbl="node1" presStyleIdx="0" presStyleCnt="3"/>
      <dgm:spPr/>
    </dgm:pt>
    <dgm:pt modelId="{D84DB913-4AA8-4069-A1B6-609DB0EE1031}" type="pres">
      <dgm:prSet presAssocID="{8B70CD72-9204-4C7D-8F07-99920200ADAD}" presName="parentText" presStyleLbl="node1" presStyleIdx="1" presStyleCnt="3">
        <dgm:presLayoutVars>
          <dgm:chMax val="0"/>
          <dgm:bulletEnabled val="1"/>
        </dgm:presLayoutVars>
      </dgm:prSet>
      <dgm:spPr/>
    </dgm:pt>
    <dgm:pt modelId="{C9B89302-C6A2-4B0E-B367-9087E9A8B4B1}" type="pres">
      <dgm:prSet presAssocID="{8B70CD72-9204-4C7D-8F07-99920200ADAD}" presName="negativeSpace" presStyleCnt="0"/>
      <dgm:spPr/>
    </dgm:pt>
    <dgm:pt modelId="{6560D3EC-6CA6-4478-9691-63E9F58DC392}" type="pres">
      <dgm:prSet presAssocID="{8B70CD72-9204-4C7D-8F07-99920200ADAD}" presName="childText" presStyleLbl="conFgAcc1" presStyleIdx="1" presStyleCnt="3">
        <dgm:presLayoutVars>
          <dgm:bulletEnabled val="1"/>
        </dgm:presLayoutVars>
      </dgm:prSet>
      <dgm:spPr/>
    </dgm:pt>
    <dgm:pt modelId="{49A5B74E-326A-4C58-878B-49F3CD1EDBF2}" type="pres">
      <dgm:prSet presAssocID="{9AF0DB86-69FB-47E2-98CB-966DCEC2193A}" presName="spaceBetweenRectangles" presStyleCnt="0"/>
      <dgm:spPr/>
    </dgm:pt>
    <dgm:pt modelId="{7F64D671-CE75-467F-9E12-3628E9514239}" type="pres">
      <dgm:prSet presAssocID="{6B87A6A8-62FB-4491-89EB-5105FB0A058E}" presName="parentLin" presStyleCnt="0"/>
      <dgm:spPr/>
    </dgm:pt>
    <dgm:pt modelId="{80D2F203-00E5-41A6-A77E-86946D341F97}" type="pres">
      <dgm:prSet presAssocID="{6B87A6A8-62FB-4491-89EB-5105FB0A058E}" presName="parentLeftMargin" presStyleLbl="node1" presStyleIdx="1" presStyleCnt="3"/>
      <dgm:spPr/>
    </dgm:pt>
    <dgm:pt modelId="{1FE0C50F-8DAE-48A8-8187-81B8A7BCDEB5}" type="pres">
      <dgm:prSet presAssocID="{6B87A6A8-62FB-4491-89EB-5105FB0A058E}" presName="parentText" presStyleLbl="node1" presStyleIdx="2" presStyleCnt="3">
        <dgm:presLayoutVars>
          <dgm:chMax val="0"/>
          <dgm:bulletEnabled val="1"/>
        </dgm:presLayoutVars>
      </dgm:prSet>
      <dgm:spPr/>
    </dgm:pt>
    <dgm:pt modelId="{AEB4914D-F4BD-4691-BE30-4AA2E0514F0F}" type="pres">
      <dgm:prSet presAssocID="{6B87A6A8-62FB-4491-89EB-5105FB0A058E}" presName="negativeSpace" presStyleCnt="0"/>
      <dgm:spPr/>
    </dgm:pt>
    <dgm:pt modelId="{93CEF5EC-D247-4178-B6FD-97C3AE55F1C3}" type="pres">
      <dgm:prSet presAssocID="{6B87A6A8-62FB-4491-89EB-5105FB0A058E}" presName="childText" presStyleLbl="conFgAcc1" presStyleIdx="2" presStyleCnt="3">
        <dgm:presLayoutVars>
          <dgm:bulletEnabled val="1"/>
        </dgm:presLayoutVars>
      </dgm:prSet>
      <dgm:spPr/>
    </dgm:pt>
  </dgm:ptLst>
  <dgm:cxnLst>
    <dgm:cxn modelId="{2C3DB503-40C2-46B4-8205-EA2F16F734FE}" type="presOf" srcId="{6B87A6A8-62FB-4491-89EB-5105FB0A058E}" destId="{80D2F203-00E5-41A6-A77E-86946D341F97}" srcOrd="0" destOrd="0" presId="urn:microsoft.com/office/officeart/2005/8/layout/list1"/>
    <dgm:cxn modelId="{6542D60B-1C57-417E-B657-907CDC06BDBA}" type="presOf" srcId="{8B70CD72-9204-4C7D-8F07-99920200ADAD}" destId="{DCA720A9-BE21-4CB3-B53C-7057F0339CDF}" srcOrd="0" destOrd="0" presId="urn:microsoft.com/office/officeart/2005/8/layout/list1"/>
    <dgm:cxn modelId="{35A4691D-F2B6-4ED5-BDE4-A2ACEA35512A}" type="presOf" srcId="{DB5EA705-4FE1-4B1A-A1FF-B751FA23BD30}" destId="{6560D3EC-6CA6-4478-9691-63E9F58DC392}" srcOrd="0" destOrd="0" presId="urn:microsoft.com/office/officeart/2005/8/layout/list1"/>
    <dgm:cxn modelId="{98270B38-ABF9-41FC-A689-E33A1BC57A60}" srcId="{2CD8D89C-2DEB-456D-9A4D-B53547393C17}" destId="{6B87A6A8-62FB-4491-89EB-5105FB0A058E}" srcOrd="2" destOrd="0" parTransId="{7532583C-0AF6-448F-9C0E-2FFA1F50FC27}" sibTransId="{5AEFBAAC-E84B-4266-8827-C451CF45AE02}"/>
    <dgm:cxn modelId="{BCB2D949-E6BA-419A-AA32-953F9485FDCD}" type="presOf" srcId="{8B70CD72-9204-4C7D-8F07-99920200ADAD}" destId="{D84DB913-4AA8-4069-A1B6-609DB0EE1031}" srcOrd="1" destOrd="0" presId="urn:microsoft.com/office/officeart/2005/8/layout/list1"/>
    <dgm:cxn modelId="{2619D852-CC3C-4697-ADD3-D17952CCFA48}" srcId="{6070E26D-9CF4-426A-ACDA-F0BDE3F0E4A4}" destId="{FA37D201-54A1-40E7-AC5B-81D1D32C68F9}" srcOrd="0" destOrd="0" parTransId="{95837B82-0377-4B57-9A53-A46590ACE4A0}" sibTransId="{729380D1-AE8C-48D8-A231-7901CD5CF148}"/>
    <dgm:cxn modelId="{AB53EA73-6557-40C6-B8A5-1FF5AC9FD429}" type="presOf" srcId="{6B87A6A8-62FB-4491-89EB-5105FB0A058E}" destId="{1FE0C50F-8DAE-48A8-8187-81B8A7BCDEB5}" srcOrd="1" destOrd="0" presId="urn:microsoft.com/office/officeart/2005/8/layout/list1"/>
    <dgm:cxn modelId="{805DBE56-6CD5-4775-A1E6-5F9DB8AD268B}" type="presOf" srcId="{FA37D201-54A1-40E7-AC5B-81D1D32C68F9}" destId="{3D113591-69B2-4642-B39C-278CDF480B66}" srcOrd="0" destOrd="0" presId="urn:microsoft.com/office/officeart/2005/8/layout/list1"/>
    <dgm:cxn modelId="{8AB300C6-7FB7-45E8-BCBF-D1C1CFE4B93B}" srcId="{8B70CD72-9204-4C7D-8F07-99920200ADAD}" destId="{DB5EA705-4FE1-4B1A-A1FF-B751FA23BD30}" srcOrd="0" destOrd="0" parTransId="{551F64CE-DC3C-49EB-A968-FEE441531AF6}" sibTransId="{5B5C6CAC-29CF-428C-B170-30E9CA62966B}"/>
    <dgm:cxn modelId="{991B1FD7-C579-4F57-8BF1-E4440BA509EB}" srcId="{2CD8D89C-2DEB-456D-9A4D-B53547393C17}" destId="{8B70CD72-9204-4C7D-8F07-99920200ADAD}" srcOrd="1" destOrd="0" parTransId="{D7048F41-1161-44E2-A804-E8EB1BDFEF82}" sibTransId="{9AF0DB86-69FB-47E2-98CB-966DCEC2193A}"/>
    <dgm:cxn modelId="{F4452EF0-876F-4741-8980-4A8F6E523065}" type="presOf" srcId="{6070E26D-9CF4-426A-ACDA-F0BDE3F0E4A4}" destId="{798AD9FD-94C0-476E-B302-3D50E2092FC4}" srcOrd="1" destOrd="0" presId="urn:microsoft.com/office/officeart/2005/8/layout/list1"/>
    <dgm:cxn modelId="{0B54BEF8-EE9D-4947-82C2-6502340FE582}" type="presOf" srcId="{2CD8D89C-2DEB-456D-9A4D-B53547393C17}" destId="{D51171AC-CEE7-4C74-A06D-2D32918B3D21}" srcOrd="0" destOrd="0" presId="urn:microsoft.com/office/officeart/2005/8/layout/list1"/>
    <dgm:cxn modelId="{28B11AFD-6BB5-4530-B657-56746655947F}" type="presOf" srcId="{6070E26D-9CF4-426A-ACDA-F0BDE3F0E4A4}" destId="{258B980E-4AC7-4587-B5EB-77B9740F5601}" srcOrd="0" destOrd="0" presId="urn:microsoft.com/office/officeart/2005/8/layout/list1"/>
    <dgm:cxn modelId="{E6D219FE-7259-4434-8566-FB13F441F4C3}" srcId="{2CD8D89C-2DEB-456D-9A4D-B53547393C17}" destId="{6070E26D-9CF4-426A-ACDA-F0BDE3F0E4A4}" srcOrd="0" destOrd="0" parTransId="{7EFC4AB3-6A02-42E0-B886-6686F3FDAF23}" sibTransId="{880B5E43-027B-436E-9056-10AB73B57DF1}"/>
    <dgm:cxn modelId="{78928CE0-C50E-4365-8529-FF01007D413B}" type="presParOf" srcId="{D51171AC-CEE7-4C74-A06D-2D32918B3D21}" destId="{01B29B2E-B8E2-4FC3-ADD9-0216F3178A41}" srcOrd="0" destOrd="0" presId="urn:microsoft.com/office/officeart/2005/8/layout/list1"/>
    <dgm:cxn modelId="{6EF05500-A4AE-4726-B935-F16BA7761F2C}" type="presParOf" srcId="{01B29B2E-B8E2-4FC3-ADD9-0216F3178A41}" destId="{258B980E-4AC7-4587-B5EB-77B9740F5601}" srcOrd="0" destOrd="0" presId="urn:microsoft.com/office/officeart/2005/8/layout/list1"/>
    <dgm:cxn modelId="{28F31189-6A0D-46E8-8A20-3A2BCD97BE3F}" type="presParOf" srcId="{01B29B2E-B8E2-4FC3-ADD9-0216F3178A41}" destId="{798AD9FD-94C0-476E-B302-3D50E2092FC4}" srcOrd="1" destOrd="0" presId="urn:microsoft.com/office/officeart/2005/8/layout/list1"/>
    <dgm:cxn modelId="{FE40B7CA-0CE5-4A60-9CE4-9E7375D98DD9}" type="presParOf" srcId="{D51171AC-CEE7-4C74-A06D-2D32918B3D21}" destId="{C11E5122-803E-495D-A347-F189DFCA6C10}" srcOrd="1" destOrd="0" presId="urn:microsoft.com/office/officeart/2005/8/layout/list1"/>
    <dgm:cxn modelId="{5A0EE140-DBA5-4BB0-B24E-B5B38C43BFD9}" type="presParOf" srcId="{D51171AC-CEE7-4C74-A06D-2D32918B3D21}" destId="{3D113591-69B2-4642-B39C-278CDF480B66}" srcOrd="2" destOrd="0" presId="urn:microsoft.com/office/officeart/2005/8/layout/list1"/>
    <dgm:cxn modelId="{DFAADC52-2CDC-447E-8F51-A0AD10EBD1B9}" type="presParOf" srcId="{D51171AC-CEE7-4C74-A06D-2D32918B3D21}" destId="{A6537A54-7B4C-4896-AD3E-26E2B9828C24}" srcOrd="3" destOrd="0" presId="urn:microsoft.com/office/officeart/2005/8/layout/list1"/>
    <dgm:cxn modelId="{10AEC41C-5F42-4656-928D-1A86A08DF495}" type="presParOf" srcId="{D51171AC-CEE7-4C74-A06D-2D32918B3D21}" destId="{8E9B0505-132D-418F-B1FE-23C37715857F}" srcOrd="4" destOrd="0" presId="urn:microsoft.com/office/officeart/2005/8/layout/list1"/>
    <dgm:cxn modelId="{77697431-D54B-4502-87D9-F59C137DB40B}" type="presParOf" srcId="{8E9B0505-132D-418F-B1FE-23C37715857F}" destId="{DCA720A9-BE21-4CB3-B53C-7057F0339CDF}" srcOrd="0" destOrd="0" presId="urn:microsoft.com/office/officeart/2005/8/layout/list1"/>
    <dgm:cxn modelId="{711E09C5-5FC0-4152-B3C5-0C4B94388DB5}" type="presParOf" srcId="{8E9B0505-132D-418F-B1FE-23C37715857F}" destId="{D84DB913-4AA8-4069-A1B6-609DB0EE1031}" srcOrd="1" destOrd="0" presId="urn:microsoft.com/office/officeart/2005/8/layout/list1"/>
    <dgm:cxn modelId="{450C5E70-B0C7-4805-A280-6A77A35D3C08}" type="presParOf" srcId="{D51171AC-CEE7-4C74-A06D-2D32918B3D21}" destId="{C9B89302-C6A2-4B0E-B367-9087E9A8B4B1}" srcOrd="5" destOrd="0" presId="urn:microsoft.com/office/officeart/2005/8/layout/list1"/>
    <dgm:cxn modelId="{9FE7A48B-5A61-4C15-9205-EFDA9EFDF8B5}" type="presParOf" srcId="{D51171AC-CEE7-4C74-A06D-2D32918B3D21}" destId="{6560D3EC-6CA6-4478-9691-63E9F58DC392}" srcOrd="6" destOrd="0" presId="urn:microsoft.com/office/officeart/2005/8/layout/list1"/>
    <dgm:cxn modelId="{4B0F95E5-CC60-49B3-841B-13AD14D415D5}" type="presParOf" srcId="{D51171AC-CEE7-4C74-A06D-2D32918B3D21}" destId="{49A5B74E-326A-4C58-878B-49F3CD1EDBF2}" srcOrd="7" destOrd="0" presId="urn:microsoft.com/office/officeart/2005/8/layout/list1"/>
    <dgm:cxn modelId="{E0F5BE00-988E-4A82-9D68-9FAC11426610}" type="presParOf" srcId="{D51171AC-CEE7-4C74-A06D-2D32918B3D21}" destId="{7F64D671-CE75-467F-9E12-3628E9514239}" srcOrd="8" destOrd="0" presId="urn:microsoft.com/office/officeart/2005/8/layout/list1"/>
    <dgm:cxn modelId="{652AF789-69DF-4FAE-9960-2759ECC57680}" type="presParOf" srcId="{7F64D671-CE75-467F-9E12-3628E9514239}" destId="{80D2F203-00E5-41A6-A77E-86946D341F97}" srcOrd="0" destOrd="0" presId="urn:microsoft.com/office/officeart/2005/8/layout/list1"/>
    <dgm:cxn modelId="{27D04DAE-CB87-4FF0-A5FD-99C3913B44EF}" type="presParOf" srcId="{7F64D671-CE75-467F-9E12-3628E9514239}" destId="{1FE0C50F-8DAE-48A8-8187-81B8A7BCDEB5}" srcOrd="1" destOrd="0" presId="urn:microsoft.com/office/officeart/2005/8/layout/list1"/>
    <dgm:cxn modelId="{B96CD261-EBBB-45EB-848D-D431BCFB1CEC}" type="presParOf" srcId="{D51171AC-CEE7-4C74-A06D-2D32918B3D21}" destId="{AEB4914D-F4BD-4691-BE30-4AA2E0514F0F}" srcOrd="9" destOrd="0" presId="urn:microsoft.com/office/officeart/2005/8/layout/list1"/>
    <dgm:cxn modelId="{0427846E-F0E6-470B-9A04-264DC3F751B2}" type="presParOf" srcId="{D51171AC-CEE7-4C74-A06D-2D32918B3D21}" destId="{93CEF5EC-D247-4178-B6FD-97C3AE55F1C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9F79483-F15F-4694-A78A-BBC49580DF6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4139947-31A6-4B89-A52C-A62E8FE600D8}">
      <dgm:prSet/>
      <dgm:spPr/>
      <dgm:t>
        <a:bodyPr/>
        <a:lstStyle/>
        <a:p>
          <a:r>
            <a:rPr lang="zh-CN"/>
            <a:t>松耦合架构</a:t>
          </a:r>
          <a:endParaRPr lang="en-US"/>
        </a:p>
      </dgm:t>
    </dgm:pt>
    <dgm:pt modelId="{12F8B73A-0BC1-4032-B08F-2CD8AD655A3D}" type="parTrans" cxnId="{7028FCBF-318E-4113-AD31-8380A6807460}">
      <dgm:prSet/>
      <dgm:spPr/>
      <dgm:t>
        <a:bodyPr/>
        <a:lstStyle/>
        <a:p>
          <a:endParaRPr lang="en-US"/>
        </a:p>
      </dgm:t>
    </dgm:pt>
    <dgm:pt modelId="{F8207612-A37C-4DF5-9638-D0DDAACCD17E}" type="sibTrans" cxnId="{7028FCBF-318E-4113-AD31-8380A6807460}">
      <dgm:prSet/>
      <dgm:spPr/>
      <dgm:t>
        <a:bodyPr/>
        <a:lstStyle/>
        <a:p>
          <a:endParaRPr lang="en-US"/>
        </a:p>
      </dgm:t>
    </dgm:pt>
    <dgm:pt modelId="{F6761CC6-F834-45D3-AF44-CDB87F1724DC}">
      <dgm:prSet/>
      <dgm:spPr/>
      <dgm:t>
        <a:bodyPr/>
        <a:lstStyle/>
        <a:p>
          <a:r>
            <a:rPr lang="zh-CN"/>
            <a:t>面向服务的架构</a:t>
          </a:r>
          <a:endParaRPr lang="en-US"/>
        </a:p>
      </dgm:t>
    </dgm:pt>
    <dgm:pt modelId="{61E5F0B5-535B-40E5-8C60-20B45DE9F53D}" type="parTrans" cxnId="{A791144A-B279-45C3-9D19-267F45BBBD50}">
      <dgm:prSet/>
      <dgm:spPr/>
      <dgm:t>
        <a:bodyPr/>
        <a:lstStyle/>
        <a:p>
          <a:endParaRPr lang="en-US"/>
        </a:p>
      </dgm:t>
    </dgm:pt>
    <dgm:pt modelId="{44413265-F3AD-47E4-A3C2-2BA6AAD10F8A}" type="sibTrans" cxnId="{A791144A-B279-45C3-9D19-267F45BBBD50}">
      <dgm:prSet/>
      <dgm:spPr/>
      <dgm:t>
        <a:bodyPr/>
        <a:lstStyle/>
        <a:p>
          <a:endParaRPr lang="en-US"/>
        </a:p>
      </dgm:t>
    </dgm:pt>
    <dgm:pt modelId="{2F35604A-82CE-4086-9BDC-833713C9E7BE}">
      <dgm:prSet/>
      <dgm:spPr/>
      <dgm:t>
        <a:bodyPr/>
        <a:lstStyle/>
        <a:p>
          <a:r>
            <a:rPr lang="zh-CN"/>
            <a:t>安全地演进企业架构</a:t>
          </a:r>
          <a:endParaRPr lang="en-US"/>
        </a:p>
      </dgm:t>
    </dgm:pt>
    <dgm:pt modelId="{AEC8D567-3981-44F9-9D65-14327E8F9B53}" type="parTrans" cxnId="{0D772928-6291-474D-AE12-8A3BD4D085EE}">
      <dgm:prSet/>
      <dgm:spPr/>
      <dgm:t>
        <a:bodyPr/>
        <a:lstStyle/>
        <a:p>
          <a:endParaRPr lang="en-US"/>
        </a:p>
      </dgm:t>
    </dgm:pt>
    <dgm:pt modelId="{5190DFD8-EE08-4823-94B5-EAC2080B2AF6}" type="sibTrans" cxnId="{0D772928-6291-474D-AE12-8A3BD4D085EE}">
      <dgm:prSet/>
      <dgm:spPr/>
      <dgm:t>
        <a:bodyPr/>
        <a:lstStyle/>
        <a:p>
          <a:endParaRPr lang="en-US"/>
        </a:p>
      </dgm:t>
    </dgm:pt>
    <dgm:pt modelId="{05175E4F-883E-4092-9B33-BD38AC67F01C}">
      <dgm:prSet/>
      <dgm:spPr/>
      <dgm:t>
        <a:bodyPr/>
        <a:lstStyle/>
        <a:p>
          <a:r>
            <a:rPr lang="zh-CN"/>
            <a:t>绞杀者应用模式：</a:t>
          </a:r>
          <a:r>
            <a:rPr lang="en-US"/>
            <a:t>API</a:t>
          </a:r>
          <a:r>
            <a:rPr lang="zh-CN"/>
            <a:t>封装已有功能、按新架构实现新功能、</a:t>
          </a:r>
          <a:r>
            <a:rPr lang="en-US"/>
            <a:t>API</a:t>
          </a:r>
          <a:r>
            <a:rPr lang="zh-CN"/>
            <a:t>版本化。</a:t>
          </a:r>
          <a:endParaRPr lang="en-US"/>
        </a:p>
      </dgm:t>
    </dgm:pt>
    <dgm:pt modelId="{DAA87464-B663-4FCF-A51A-E32FE9ED6B8E}" type="parTrans" cxnId="{86DCE62D-B06C-49D3-AAEC-E8FD5A68E852}">
      <dgm:prSet/>
      <dgm:spPr/>
      <dgm:t>
        <a:bodyPr/>
        <a:lstStyle/>
        <a:p>
          <a:endParaRPr lang="en-US"/>
        </a:p>
      </dgm:t>
    </dgm:pt>
    <dgm:pt modelId="{71AC3044-E32F-451C-8EF5-9E5CCF383E37}" type="sibTrans" cxnId="{86DCE62D-B06C-49D3-AAEC-E8FD5A68E852}">
      <dgm:prSet/>
      <dgm:spPr/>
      <dgm:t>
        <a:bodyPr/>
        <a:lstStyle/>
        <a:p>
          <a:endParaRPr lang="en-US"/>
        </a:p>
      </dgm:t>
    </dgm:pt>
    <dgm:pt modelId="{72FDA34D-0531-469F-9CE5-6052C814B686}">
      <dgm:prSet/>
      <dgm:spPr/>
      <dgm:t>
        <a:bodyPr/>
        <a:lstStyle/>
        <a:p>
          <a:r>
            <a:rPr lang="zh-CN"/>
            <a:t>云原生架构</a:t>
          </a:r>
          <a:endParaRPr lang="en-US"/>
        </a:p>
      </dgm:t>
    </dgm:pt>
    <dgm:pt modelId="{B60AAD7A-FFD2-4259-83E2-6372799BB4A4}" type="parTrans" cxnId="{8BB2A8D9-C720-44E5-A31A-5D366D70B75F}">
      <dgm:prSet/>
      <dgm:spPr/>
      <dgm:t>
        <a:bodyPr/>
        <a:lstStyle/>
        <a:p>
          <a:endParaRPr lang="en-US"/>
        </a:p>
      </dgm:t>
    </dgm:pt>
    <dgm:pt modelId="{05985C3E-8F10-4324-909C-E4AA1EA002B0}" type="sibTrans" cxnId="{8BB2A8D9-C720-44E5-A31A-5D366D70B75F}">
      <dgm:prSet/>
      <dgm:spPr/>
      <dgm:t>
        <a:bodyPr/>
        <a:lstStyle/>
        <a:p>
          <a:endParaRPr lang="en-US"/>
        </a:p>
      </dgm:t>
    </dgm:pt>
    <dgm:pt modelId="{E197AC55-1BF1-4D14-91C3-0A90D51E4385}">
      <dgm:prSet/>
      <dgm:spPr/>
      <dgm:t>
        <a:bodyPr/>
        <a:lstStyle/>
        <a:p>
          <a:r>
            <a:rPr lang="zh-CN" b="0" i="0"/>
            <a:t>模块化（</a:t>
          </a:r>
          <a:r>
            <a:rPr lang="en-US" b="0" i="0"/>
            <a:t>Modularity</a:t>
          </a:r>
          <a:r>
            <a:rPr lang="zh-CN" b="0" i="0"/>
            <a:t>） </a:t>
          </a:r>
          <a:r>
            <a:rPr lang="en-US" b="0" i="0"/>
            <a:t>(</a:t>
          </a:r>
          <a:r>
            <a:rPr lang="zh-CN" b="0" i="0"/>
            <a:t>通过微服务</a:t>
          </a:r>
          <a:r>
            <a:rPr lang="en-US"/>
            <a:t>)</a:t>
          </a:r>
        </a:p>
      </dgm:t>
    </dgm:pt>
    <dgm:pt modelId="{32D85008-9D2D-4E46-81F5-DB8FE13B2265}" type="parTrans" cxnId="{03A3DB69-807A-432A-9043-888BBAA65A1E}">
      <dgm:prSet/>
      <dgm:spPr/>
      <dgm:t>
        <a:bodyPr/>
        <a:lstStyle/>
        <a:p>
          <a:endParaRPr lang="en-US"/>
        </a:p>
      </dgm:t>
    </dgm:pt>
    <dgm:pt modelId="{84FC5624-37D0-4614-B88C-5A4260DDF470}" type="sibTrans" cxnId="{03A3DB69-807A-432A-9043-888BBAA65A1E}">
      <dgm:prSet/>
      <dgm:spPr/>
      <dgm:t>
        <a:bodyPr/>
        <a:lstStyle/>
        <a:p>
          <a:endParaRPr lang="en-US"/>
        </a:p>
      </dgm:t>
    </dgm:pt>
    <dgm:pt modelId="{FFBB0178-DD86-4AD3-8B42-907531DB6DB3}">
      <dgm:prSet/>
      <dgm:spPr/>
      <dgm:t>
        <a:bodyPr/>
        <a:lstStyle/>
        <a:p>
          <a:r>
            <a:rPr lang="zh-CN" b="0" i="0"/>
            <a:t>可观察性 （</a:t>
          </a:r>
          <a:r>
            <a:rPr lang="en-US" b="0" i="0"/>
            <a:t>Observability</a:t>
          </a:r>
          <a:r>
            <a:rPr lang="zh-CN" b="0" i="0"/>
            <a:t>）</a:t>
          </a:r>
          <a:endParaRPr lang="en-US"/>
        </a:p>
      </dgm:t>
    </dgm:pt>
    <dgm:pt modelId="{B3D1F21B-E51E-4217-AFC8-A264E2556645}" type="parTrans" cxnId="{17994BCB-6458-4067-A720-13199F90D4A6}">
      <dgm:prSet/>
      <dgm:spPr/>
      <dgm:t>
        <a:bodyPr/>
        <a:lstStyle/>
        <a:p>
          <a:endParaRPr lang="en-US"/>
        </a:p>
      </dgm:t>
    </dgm:pt>
    <dgm:pt modelId="{644934DD-2C59-4A77-80FC-0A2E58C177C5}" type="sibTrans" cxnId="{17994BCB-6458-4067-A720-13199F90D4A6}">
      <dgm:prSet/>
      <dgm:spPr/>
      <dgm:t>
        <a:bodyPr/>
        <a:lstStyle/>
        <a:p>
          <a:endParaRPr lang="en-US"/>
        </a:p>
      </dgm:t>
    </dgm:pt>
    <dgm:pt modelId="{5E14AF42-5455-48B1-812A-BAFDC9D76732}">
      <dgm:prSet/>
      <dgm:spPr/>
      <dgm:t>
        <a:bodyPr/>
        <a:lstStyle/>
        <a:p>
          <a:r>
            <a:rPr lang="zh-CN" b="0" i="0"/>
            <a:t>可部署性 （</a:t>
          </a:r>
          <a:r>
            <a:rPr lang="en-US" b="0" i="0"/>
            <a:t>Deployability</a:t>
          </a:r>
          <a:r>
            <a:rPr lang="zh-CN" b="0" i="0"/>
            <a:t>）</a:t>
          </a:r>
          <a:endParaRPr lang="en-US"/>
        </a:p>
      </dgm:t>
    </dgm:pt>
    <dgm:pt modelId="{872A2BA0-0636-49C6-B722-F2B5ECFB07CB}" type="parTrans" cxnId="{B5218B8F-2FC3-4722-A83D-ED6D8CBFFDEC}">
      <dgm:prSet/>
      <dgm:spPr/>
      <dgm:t>
        <a:bodyPr/>
        <a:lstStyle/>
        <a:p>
          <a:endParaRPr lang="en-US"/>
        </a:p>
      </dgm:t>
    </dgm:pt>
    <dgm:pt modelId="{92F08014-BC58-42C5-83C7-4864BEE73006}" type="sibTrans" cxnId="{B5218B8F-2FC3-4722-A83D-ED6D8CBFFDEC}">
      <dgm:prSet/>
      <dgm:spPr/>
      <dgm:t>
        <a:bodyPr/>
        <a:lstStyle/>
        <a:p>
          <a:endParaRPr lang="en-US"/>
        </a:p>
      </dgm:t>
    </dgm:pt>
    <dgm:pt modelId="{7F708030-C0E9-41CA-BD53-FAF3E1294D6A}">
      <dgm:prSet/>
      <dgm:spPr/>
      <dgm:t>
        <a:bodyPr/>
        <a:lstStyle/>
        <a:p>
          <a:r>
            <a:rPr lang="zh-CN" b="0" i="0"/>
            <a:t>可测试性 （</a:t>
          </a:r>
          <a:r>
            <a:rPr lang="en-US" b="0" i="0"/>
            <a:t>Testability</a:t>
          </a:r>
          <a:r>
            <a:rPr lang="zh-CN" b="0" i="0"/>
            <a:t>）</a:t>
          </a:r>
          <a:endParaRPr lang="en-US"/>
        </a:p>
      </dgm:t>
    </dgm:pt>
    <dgm:pt modelId="{29635C9D-6A98-432E-B6A7-629D963C7DEF}" type="parTrans" cxnId="{E1F5A4BE-0978-4AA8-AD89-66C1653A0CC7}">
      <dgm:prSet/>
      <dgm:spPr/>
      <dgm:t>
        <a:bodyPr/>
        <a:lstStyle/>
        <a:p>
          <a:endParaRPr lang="en-US"/>
        </a:p>
      </dgm:t>
    </dgm:pt>
    <dgm:pt modelId="{C1A905DD-DC20-4495-A0CC-8D3E3E772358}" type="sibTrans" cxnId="{E1F5A4BE-0978-4AA8-AD89-66C1653A0CC7}">
      <dgm:prSet/>
      <dgm:spPr/>
      <dgm:t>
        <a:bodyPr/>
        <a:lstStyle/>
        <a:p>
          <a:endParaRPr lang="en-US"/>
        </a:p>
      </dgm:t>
    </dgm:pt>
    <dgm:pt modelId="{D8AE68E6-F768-4457-AB21-204E795C8C83}">
      <dgm:prSet/>
      <dgm:spPr/>
      <dgm:t>
        <a:bodyPr/>
        <a:lstStyle/>
        <a:p>
          <a:r>
            <a:rPr lang="zh-CN" b="0" i="0"/>
            <a:t>可处理性 （</a:t>
          </a:r>
          <a:r>
            <a:rPr lang="en-US" b="0" i="0"/>
            <a:t>Disposability</a:t>
          </a:r>
          <a:r>
            <a:rPr lang="zh-CN" b="0" i="0"/>
            <a:t>）</a:t>
          </a:r>
          <a:endParaRPr lang="en-US"/>
        </a:p>
      </dgm:t>
    </dgm:pt>
    <dgm:pt modelId="{7F0C7E1F-3470-4AD5-AC6C-4106728C90BB}" type="parTrans" cxnId="{F12C20B3-D5C3-4B4F-A989-DC30277BB8EA}">
      <dgm:prSet/>
      <dgm:spPr/>
      <dgm:t>
        <a:bodyPr/>
        <a:lstStyle/>
        <a:p>
          <a:endParaRPr lang="en-US"/>
        </a:p>
      </dgm:t>
    </dgm:pt>
    <dgm:pt modelId="{572A8D8D-AD39-412F-BD3C-118A69BF1719}" type="sibTrans" cxnId="{F12C20B3-D5C3-4B4F-A989-DC30277BB8EA}">
      <dgm:prSet/>
      <dgm:spPr/>
      <dgm:t>
        <a:bodyPr/>
        <a:lstStyle/>
        <a:p>
          <a:endParaRPr lang="en-US"/>
        </a:p>
      </dgm:t>
    </dgm:pt>
    <dgm:pt modelId="{AE4AE63F-8315-415A-B768-35DE06B90DF3}">
      <dgm:prSet/>
      <dgm:spPr/>
      <dgm:t>
        <a:bodyPr/>
        <a:lstStyle/>
        <a:p>
          <a:r>
            <a:rPr lang="zh-CN" b="0" i="0"/>
            <a:t>可替换性 （</a:t>
          </a:r>
          <a:r>
            <a:rPr lang="en-US" b="0" i="0"/>
            <a:t>Replaceability</a:t>
          </a:r>
          <a:r>
            <a:rPr lang="zh-CN" b="0" i="0"/>
            <a:t>）</a:t>
          </a:r>
          <a:endParaRPr lang="en-US"/>
        </a:p>
      </dgm:t>
    </dgm:pt>
    <dgm:pt modelId="{3058E160-66E3-4C07-8950-F795FAE71CF9}" type="parTrans" cxnId="{6898798A-589F-4BF4-9352-E98D1DC8E719}">
      <dgm:prSet/>
      <dgm:spPr/>
      <dgm:t>
        <a:bodyPr/>
        <a:lstStyle/>
        <a:p>
          <a:endParaRPr lang="en-US"/>
        </a:p>
      </dgm:t>
    </dgm:pt>
    <dgm:pt modelId="{B4C52521-9B8F-42DF-AA0C-66DABCEF8BBC}" type="sibTrans" cxnId="{6898798A-589F-4BF4-9352-E98D1DC8E719}">
      <dgm:prSet/>
      <dgm:spPr/>
      <dgm:t>
        <a:bodyPr/>
        <a:lstStyle/>
        <a:p>
          <a:endParaRPr lang="en-US"/>
        </a:p>
      </dgm:t>
    </dgm:pt>
    <dgm:pt modelId="{DC6D54DC-EFD3-4318-A761-8414BD5AC619}" type="pres">
      <dgm:prSet presAssocID="{69F79483-F15F-4694-A78A-BBC49580DF6E}" presName="linear" presStyleCnt="0">
        <dgm:presLayoutVars>
          <dgm:animLvl val="lvl"/>
          <dgm:resizeHandles val="exact"/>
        </dgm:presLayoutVars>
      </dgm:prSet>
      <dgm:spPr/>
    </dgm:pt>
    <dgm:pt modelId="{EA1235FA-E66F-40A1-8434-89B4BF51C526}" type="pres">
      <dgm:prSet presAssocID="{84139947-31A6-4B89-A52C-A62E8FE600D8}" presName="parentText" presStyleLbl="node1" presStyleIdx="0" presStyleCnt="4">
        <dgm:presLayoutVars>
          <dgm:chMax val="0"/>
          <dgm:bulletEnabled val="1"/>
        </dgm:presLayoutVars>
      </dgm:prSet>
      <dgm:spPr/>
    </dgm:pt>
    <dgm:pt modelId="{65079173-E868-44A1-8C53-C0F58FE133CE}" type="pres">
      <dgm:prSet presAssocID="{F8207612-A37C-4DF5-9638-D0DDAACCD17E}" presName="spacer" presStyleCnt="0"/>
      <dgm:spPr/>
    </dgm:pt>
    <dgm:pt modelId="{F8085E54-DB61-404E-A274-714BEDA65441}" type="pres">
      <dgm:prSet presAssocID="{F6761CC6-F834-45D3-AF44-CDB87F1724DC}" presName="parentText" presStyleLbl="node1" presStyleIdx="1" presStyleCnt="4">
        <dgm:presLayoutVars>
          <dgm:chMax val="0"/>
          <dgm:bulletEnabled val="1"/>
        </dgm:presLayoutVars>
      </dgm:prSet>
      <dgm:spPr/>
    </dgm:pt>
    <dgm:pt modelId="{EC8EF132-16B5-4540-B612-E9B1924109F5}" type="pres">
      <dgm:prSet presAssocID="{44413265-F3AD-47E4-A3C2-2BA6AAD10F8A}" presName="spacer" presStyleCnt="0"/>
      <dgm:spPr/>
    </dgm:pt>
    <dgm:pt modelId="{E66D76AE-8932-4CBC-9B20-106D938F9541}" type="pres">
      <dgm:prSet presAssocID="{2F35604A-82CE-4086-9BDC-833713C9E7BE}" presName="parentText" presStyleLbl="node1" presStyleIdx="2" presStyleCnt="4">
        <dgm:presLayoutVars>
          <dgm:chMax val="0"/>
          <dgm:bulletEnabled val="1"/>
        </dgm:presLayoutVars>
      </dgm:prSet>
      <dgm:spPr/>
    </dgm:pt>
    <dgm:pt modelId="{46664EA9-E3AD-4767-A227-A9AF10FA47CE}" type="pres">
      <dgm:prSet presAssocID="{2F35604A-82CE-4086-9BDC-833713C9E7BE}" presName="childText" presStyleLbl="revTx" presStyleIdx="0" presStyleCnt="2">
        <dgm:presLayoutVars>
          <dgm:bulletEnabled val="1"/>
        </dgm:presLayoutVars>
      </dgm:prSet>
      <dgm:spPr/>
    </dgm:pt>
    <dgm:pt modelId="{E86D11D7-E589-4CEF-8B83-96F652780B2B}" type="pres">
      <dgm:prSet presAssocID="{72FDA34D-0531-469F-9CE5-6052C814B686}" presName="parentText" presStyleLbl="node1" presStyleIdx="3" presStyleCnt="4">
        <dgm:presLayoutVars>
          <dgm:chMax val="0"/>
          <dgm:bulletEnabled val="1"/>
        </dgm:presLayoutVars>
      </dgm:prSet>
      <dgm:spPr/>
    </dgm:pt>
    <dgm:pt modelId="{57249FF0-1263-4C0F-AC3E-A66675C5C25B}" type="pres">
      <dgm:prSet presAssocID="{72FDA34D-0531-469F-9CE5-6052C814B686}" presName="childText" presStyleLbl="revTx" presStyleIdx="1" presStyleCnt="2">
        <dgm:presLayoutVars>
          <dgm:bulletEnabled val="1"/>
        </dgm:presLayoutVars>
      </dgm:prSet>
      <dgm:spPr/>
    </dgm:pt>
  </dgm:ptLst>
  <dgm:cxnLst>
    <dgm:cxn modelId="{3D6C2A17-79A9-4F0E-B2BF-759F5682DBE6}" type="presOf" srcId="{84139947-31A6-4B89-A52C-A62E8FE600D8}" destId="{EA1235FA-E66F-40A1-8434-89B4BF51C526}" srcOrd="0" destOrd="0" presId="urn:microsoft.com/office/officeart/2005/8/layout/vList2"/>
    <dgm:cxn modelId="{372F7A20-0451-4AFD-83F1-3D6F3DF372B9}" type="presOf" srcId="{D8AE68E6-F768-4457-AB21-204E795C8C83}" destId="{57249FF0-1263-4C0F-AC3E-A66675C5C25B}" srcOrd="0" destOrd="4" presId="urn:microsoft.com/office/officeart/2005/8/layout/vList2"/>
    <dgm:cxn modelId="{689DCD21-242F-4AF4-9C59-B38304D5D7CE}" type="presOf" srcId="{F6761CC6-F834-45D3-AF44-CDB87F1724DC}" destId="{F8085E54-DB61-404E-A274-714BEDA65441}" srcOrd="0" destOrd="0" presId="urn:microsoft.com/office/officeart/2005/8/layout/vList2"/>
    <dgm:cxn modelId="{0D772928-6291-474D-AE12-8A3BD4D085EE}" srcId="{69F79483-F15F-4694-A78A-BBC49580DF6E}" destId="{2F35604A-82CE-4086-9BDC-833713C9E7BE}" srcOrd="2" destOrd="0" parTransId="{AEC8D567-3981-44F9-9D65-14327E8F9B53}" sibTransId="{5190DFD8-EE08-4823-94B5-EAC2080B2AF6}"/>
    <dgm:cxn modelId="{86DCE62D-B06C-49D3-AAEC-E8FD5A68E852}" srcId="{2F35604A-82CE-4086-9BDC-833713C9E7BE}" destId="{05175E4F-883E-4092-9B33-BD38AC67F01C}" srcOrd="0" destOrd="0" parTransId="{DAA87464-B663-4FCF-A51A-E32FE9ED6B8E}" sibTransId="{71AC3044-E32F-451C-8EF5-9E5CCF383E37}"/>
    <dgm:cxn modelId="{9A0BAD39-8032-4DD5-A69F-C41BD086E65A}" type="presOf" srcId="{2F35604A-82CE-4086-9BDC-833713C9E7BE}" destId="{E66D76AE-8932-4CBC-9B20-106D938F9541}" srcOrd="0" destOrd="0" presId="urn:microsoft.com/office/officeart/2005/8/layout/vList2"/>
    <dgm:cxn modelId="{CDA45E3B-E95B-41AD-9776-5AA249FC24D8}" type="presOf" srcId="{69F79483-F15F-4694-A78A-BBC49580DF6E}" destId="{DC6D54DC-EFD3-4318-A761-8414BD5AC619}" srcOrd="0" destOrd="0" presId="urn:microsoft.com/office/officeart/2005/8/layout/vList2"/>
    <dgm:cxn modelId="{7382C663-337D-41C2-9D59-0ED0D8480AEC}" type="presOf" srcId="{7F708030-C0E9-41CA-BD53-FAF3E1294D6A}" destId="{57249FF0-1263-4C0F-AC3E-A66675C5C25B}" srcOrd="0" destOrd="3" presId="urn:microsoft.com/office/officeart/2005/8/layout/vList2"/>
    <dgm:cxn modelId="{03A3DB69-807A-432A-9043-888BBAA65A1E}" srcId="{72FDA34D-0531-469F-9CE5-6052C814B686}" destId="{E197AC55-1BF1-4D14-91C3-0A90D51E4385}" srcOrd="0" destOrd="0" parTransId="{32D85008-9D2D-4E46-81F5-DB8FE13B2265}" sibTransId="{84FC5624-37D0-4614-B88C-5A4260DDF470}"/>
    <dgm:cxn modelId="{A791144A-B279-45C3-9D19-267F45BBBD50}" srcId="{69F79483-F15F-4694-A78A-BBC49580DF6E}" destId="{F6761CC6-F834-45D3-AF44-CDB87F1724DC}" srcOrd="1" destOrd="0" parTransId="{61E5F0B5-535B-40E5-8C60-20B45DE9F53D}" sibTransId="{44413265-F3AD-47E4-A3C2-2BA6AAD10F8A}"/>
    <dgm:cxn modelId="{AD2AEE4F-EC8F-4991-9E9F-D88ECCD53928}" type="presOf" srcId="{AE4AE63F-8315-415A-B768-35DE06B90DF3}" destId="{57249FF0-1263-4C0F-AC3E-A66675C5C25B}" srcOrd="0" destOrd="5" presId="urn:microsoft.com/office/officeart/2005/8/layout/vList2"/>
    <dgm:cxn modelId="{FC08AB7E-CCEA-485F-9C93-28E6F7B3BEF6}" type="presOf" srcId="{05175E4F-883E-4092-9B33-BD38AC67F01C}" destId="{46664EA9-E3AD-4767-A227-A9AF10FA47CE}" srcOrd="0" destOrd="0" presId="urn:microsoft.com/office/officeart/2005/8/layout/vList2"/>
    <dgm:cxn modelId="{0726617F-FB75-4EC9-BBDB-FBD5E13F5011}" type="presOf" srcId="{E197AC55-1BF1-4D14-91C3-0A90D51E4385}" destId="{57249FF0-1263-4C0F-AC3E-A66675C5C25B}" srcOrd="0" destOrd="0" presId="urn:microsoft.com/office/officeart/2005/8/layout/vList2"/>
    <dgm:cxn modelId="{6898798A-589F-4BF4-9352-E98D1DC8E719}" srcId="{72FDA34D-0531-469F-9CE5-6052C814B686}" destId="{AE4AE63F-8315-415A-B768-35DE06B90DF3}" srcOrd="5" destOrd="0" parTransId="{3058E160-66E3-4C07-8950-F795FAE71CF9}" sibTransId="{B4C52521-9B8F-42DF-AA0C-66DABCEF8BBC}"/>
    <dgm:cxn modelId="{B5218B8F-2FC3-4722-A83D-ED6D8CBFFDEC}" srcId="{72FDA34D-0531-469F-9CE5-6052C814B686}" destId="{5E14AF42-5455-48B1-812A-BAFDC9D76732}" srcOrd="2" destOrd="0" parTransId="{872A2BA0-0636-49C6-B722-F2B5ECFB07CB}" sibTransId="{92F08014-BC58-42C5-83C7-4864BEE73006}"/>
    <dgm:cxn modelId="{F12C20B3-D5C3-4B4F-A989-DC30277BB8EA}" srcId="{72FDA34D-0531-469F-9CE5-6052C814B686}" destId="{D8AE68E6-F768-4457-AB21-204E795C8C83}" srcOrd="4" destOrd="0" parTransId="{7F0C7E1F-3470-4AD5-AC6C-4106728C90BB}" sibTransId="{572A8D8D-AD39-412F-BD3C-118A69BF1719}"/>
    <dgm:cxn modelId="{E1F5A4BE-0978-4AA8-AD89-66C1653A0CC7}" srcId="{72FDA34D-0531-469F-9CE5-6052C814B686}" destId="{7F708030-C0E9-41CA-BD53-FAF3E1294D6A}" srcOrd="3" destOrd="0" parTransId="{29635C9D-6A98-432E-B6A7-629D963C7DEF}" sibTransId="{C1A905DD-DC20-4495-A0CC-8D3E3E772358}"/>
    <dgm:cxn modelId="{7028FCBF-318E-4113-AD31-8380A6807460}" srcId="{69F79483-F15F-4694-A78A-BBC49580DF6E}" destId="{84139947-31A6-4B89-A52C-A62E8FE600D8}" srcOrd="0" destOrd="0" parTransId="{12F8B73A-0BC1-4032-B08F-2CD8AD655A3D}" sibTransId="{F8207612-A37C-4DF5-9638-D0DDAACCD17E}"/>
    <dgm:cxn modelId="{9A1012C2-9D77-46C7-981B-F0B35A6A04D2}" type="presOf" srcId="{5E14AF42-5455-48B1-812A-BAFDC9D76732}" destId="{57249FF0-1263-4C0F-AC3E-A66675C5C25B}" srcOrd="0" destOrd="2" presId="urn:microsoft.com/office/officeart/2005/8/layout/vList2"/>
    <dgm:cxn modelId="{17994BCB-6458-4067-A720-13199F90D4A6}" srcId="{72FDA34D-0531-469F-9CE5-6052C814B686}" destId="{FFBB0178-DD86-4AD3-8B42-907531DB6DB3}" srcOrd="1" destOrd="0" parTransId="{B3D1F21B-E51E-4217-AFC8-A264E2556645}" sibTransId="{644934DD-2C59-4A77-80FC-0A2E58C177C5}"/>
    <dgm:cxn modelId="{D9B853CE-B81B-4846-9663-BF1DAB540309}" type="presOf" srcId="{FFBB0178-DD86-4AD3-8B42-907531DB6DB3}" destId="{57249FF0-1263-4C0F-AC3E-A66675C5C25B}" srcOrd="0" destOrd="1" presId="urn:microsoft.com/office/officeart/2005/8/layout/vList2"/>
    <dgm:cxn modelId="{A515DDD5-F7DA-49A1-9AB2-4B998CCA102F}" type="presOf" srcId="{72FDA34D-0531-469F-9CE5-6052C814B686}" destId="{E86D11D7-E589-4CEF-8B83-96F652780B2B}" srcOrd="0" destOrd="0" presId="urn:microsoft.com/office/officeart/2005/8/layout/vList2"/>
    <dgm:cxn modelId="{8BB2A8D9-C720-44E5-A31A-5D366D70B75F}" srcId="{69F79483-F15F-4694-A78A-BBC49580DF6E}" destId="{72FDA34D-0531-469F-9CE5-6052C814B686}" srcOrd="3" destOrd="0" parTransId="{B60AAD7A-FFD2-4259-83E2-6372799BB4A4}" sibTransId="{05985C3E-8F10-4324-909C-E4AA1EA002B0}"/>
    <dgm:cxn modelId="{5FAAEF80-4E79-4761-A46B-E5F3D6634C35}" type="presParOf" srcId="{DC6D54DC-EFD3-4318-A761-8414BD5AC619}" destId="{EA1235FA-E66F-40A1-8434-89B4BF51C526}" srcOrd="0" destOrd="0" presId="urn:microsoft.com/office/officeart/2005/8/layout/vList2"/>
    <dgm:cxn modelId="{2B280933-6FED-4FFD-AB89-BE0366EE1837}" type="presParOf" srcId="{DC6D54DC-EFD3-4318-A761-8414BD5AC619}" destId="{65079173-E868-44A1-8C53-C0F58FE133CE}" srcOrd="1" destOrd="0" presId="urn:microsoft.com/office/officeart/2005/8/layout/vList2"/>
    <dgm:cxn modelId="{FC690A1D-53D1-4BEB-A888-99B0051159DB}" type="presParOf" srcId="{DC6D54DC-EFD3-4318-A761-8414BD5AC619}" destId="{F8085E54-DB61-404E-A274-714BEDA65441}" srcOrd="2" destOrd="0" presId="urn:microsoft.com/office/officeart/2005/8/layout/vList2"/>
    <dgm:cxn modelId="{9F3854EA-86B2-4F99-BB46-D0EB08E925DE}" type="presParOf" srcId="{DC6D54DC-EFD3-4318-A761-8414BD5AC619}" destId="{EC8EF132-16B5-4540-B612-E9B1924109F5}" srcOrd="3" destOrd="0" presId="urn:microsoft.com/office/officeart/2005/8/layout/vList2"/>
    <dgm:cxn modelId="{5CA8F291-F4B4-4410-B948-DB0D22A8B4C7}" type="presParOf" srcId="{DC6D54DC-EFD3-4318-A761-8414BD5AC619}" destId="{E66D76AE-8932-4CBC-9B20-106D938F9541}" srcOrd="4" destOrd="0" presId="urn:microsoft.com/office/officeart/2005/8/layout/vList2"/>
    <dgm:cxn modelId="{E0CE8163-37C2-45BF-BB3F-985AE96C96BF}" type="presParOf" srcId="{DC6D54DC-EFD3-4318-A761-8414BD5AC619}" destId="{46664EA9-E3AD-4767-A227-A9AF10FA47CE}" srcOrd="5" destOrd="0" presId="urn:microsoft.com/office/officeart/2005/8/layout/vList2"/>
    <dgm:cxn modelId="{1CF4614C-1E45-440A-8C1C-E7D3C1E7B09E}" type="presParOf" srcId="{DC6D54DC-EFD3-4318-A761-8414BD5AC619}" destId="{E86D11D7-E589-4CEF-8B83-96F652780B2B}" srcOrd="6" destOrd="0" presId="urn:microsoft.com/office/officeart/2005/8/layout/vList2"/>
    <dgm:cxn modelId="{B30810B0-A3BD-483F-8AE2-A0579759FF06}" type="presParOf" srcId="{DC6D54DC-EFD3-4318-A761-8414BD5AC619}" destId="{57249FF0-1263-4C0F-AC3E-A66675C5C25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E8C3570-25C1-46D8-BEC9-F487EEB33A9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C8DC334-6998-40BC-BD5F-9FB5C3C1E8F7}">
      <dgm:prSet/>
      <dgm:spPr/>
      <dgm:t>
        <a:bodyPr/>
        <a:lstStyle/>
        <a:p>
          <a:r>
            <a:rPr lang="zh-CN"/>
            <a:t>建立遥测系统</a:t>
          </a:r>
          <a:endParaRPr lang="en-US"/>
        </a:p>
      </dgm:t>
    </dgm:pt>
    <dgm:pt modelId="{DFFB514E-FDBA-4429-A8D7-38649D740039}" type="parTrans" cxnId="{E511EE94-782C-4ACD-8F70-1CFC893759AB}">
      <dgm:prSet/>
      <dgm:spPr/>
      <dgm:t>
        <a:bodyPr/>
        <a:lstStyle/>
        <a:p>
          <a:endParaRPr lang="en-US"/>
        </a:p>
      </dgm:t>
    </dgm:pt>
    <dgm:pt modelId="{4D472AB0-8FFF-45E6-B3BF-F95D6BD50B1D}" type="sibTrans" cxnId="{E511EE94-782C-4ACD-8F70-1CFC893759AB}">
      <dgm:prSet/>
      <dgm:spPr/>
      <dgm:t>
        <a:bodyPr/>
        <a:lstStyle/>
        <a:p>
          <a:endParaRPr lang="en-US"/>
        </a:p>
      </dgm:t>
    </dgm:pt>
    <dgm:pt modelId="{F8E81068-63F7-40AB-A03A-B4CC0E69F774}">
      <dgm:prSet/>
      <dgm:spPr/>
      <dgm:t>
        <a:bodyPr/>
        <a:lstStyle/>
        <a:p>
          <a:r>
            <a:rPr lang="zh-CN"/>
            <a:t>智能告警</a:t>
          </a:r>
          <a:endParaRPr lang="en-US"/>
        </a:p>
      </dgm:t>
    </dgm:pt>
    <dgm:pt modelId="{675E497B-F508-447F-89E0-0E995BD9F890}" type="parTrans" cxnId="{EA6875FB-B7E4-4EEC-91C3-FAAE7DCE8E56}">
      <dgm:prSet/>
      <dgm:spPr/>
      <dgm:t>
        <a:bodyPr/>
        <a:lstStyle/>
        <a:p>
          <a:endParaRPr lang="en-US"/>
        </a:p>
      </dgm:t>
    </dgm:pt>
    <dgm:pt modelId="{5BFEA42C-C5BF-4404-9E13-66FDFF76D49D}" type="sibTrans" cxnId="{EA6875FB-B7E4-4EEC-91C3-FAAE7DCE8E56}">
      <dgm:prSet/>
      <dgm:spPr/>
      <dgm:t>
        <a:bodyPr/>
        <a:lstStyle/>
        <a:p>
          <a:endParaRPr lang="en-US"/>
        </a:p>
      </dgm:t>
    </dgm:pt>
    <dgm:pt modelId="{7F982BF6-5D65-4729-912C-DC6EB3981B12}">
      <dgm:prSet/>
      <dgm:spPr/>
      <dgm:t>
        <a:bodyPr/>
        <a:lstStyle/>
        <a:p>
          <a:r>
            <a:rPr lang="zh-CN"/>
            <a:t>应用反馈实现安全部署</a:t>
          </a:r>
          <a:endParaRPr lang="en-US"/>
        </a:p>
      </dgm:t>
    </dgm:pt>
    <dgm:pt modelId="{E917FE08-82A6-4947-A57E-DBC05207238B}" type="parTrans" cxnId="{9A54A92D-104C-40CC-8327-183B167EB3A2}">
      <dgm:prSet/>
      <dgm:spPr/>
      <dgm:t>
        <a:bodyPr/>
        <a:lstStyle/>
        <a:p>
          <a:endParaRPr lang="en-US"/>
        </a:p>
      </dgm:t>
    </dgm:pt>
    <dgm:pt modelId="{7D013B06-6F4E-47C3-B2AA-702005FAA6E2}" type="sibTrans" cxnId="{9A54A92D-104C-40CC-8327-183B167EB3A2}">
      <dgm:prSet/>
      <dgm:spPr/>
      <dgm:t>
        <a:bodyPr/>
        <a:lstStyle/>
        <a:p>
          <a:endParaRPr lang="en-US"/>
        </a:p>
      </dgm:t>
    </dgm:pt>
    <dgm:pt modelId="{D443E82D-4C9F-4E70-91A8-5E3EF46D0CC3}">
      <dgm:prSet/>
      <dgm:spPr/>
      <dgm:t>
        <a:bodyPr/>
        <a:lstStyle/>
        <a:p>
          <a:r>
            <a:rPr lang="zh-CN"/>
            <a:t>应用</a:t>
          </a:r>
          <a:r>
            <a:rPr lang="en-US"/>
            <a:t>A/B</a:t>
          </a:r>
          <a:r>
            <a:rPr lang="zh-CN"/>
            <a:t>测试</a:t>
          </a:r>
          <a:endParaRPr lang="en-US"/>
        </a:p>
      </dgm:t>
    </dgm:pt>
    <dgm:pt modelId="{30392BF4-5808-4D91-9BFD-C2654835537B}" type="parTrans" cxnId="{F7E3B699-D9FB-4FF6-B0AA-E3584D2B1220}">
      <dgm:prSet/>
      <dgm:spPr/>
      <dgm:t>
        <a:bodyPr/>
        <a:lstStyle/>
        <a:p>
          <a:endParaRPr lang="en-US"/>
        </a:p>
      </dgm:t>
    </dgm:pt>
    <dgm:pt modelId="{CEDDAE98-8D5E-49BE-AE8B-1E304098A914}" type="sibTrans" cxnId="{F7E3B699-D9FB-4FF6-B0AA-E3584D2B1220}">
      <dgm:prSet/>
      <dgm:spPr/>
      <dgm:t>
        <a:bodyPr/>
        <a:lstStyle/>
        <a:p>
          <a:endParaRPr lang="en-US"/>
        </a:p>
      </dgm:t>
    </dgm:pt>
    <dgm:pt modelId="{5E897D41-1354-48A7-9C0F-D3B63CE8DE7C}">
      <dgm:prSet/>
      <dgm:spPr/>
      <dgm:t>
        <a:bodyPr/>
        <a:lstStyle/>
        <a:p>
          <a:r>
            <a:rPr lang="zh-CN" altLang="en-US"/>
            <a:t>建立评审和协作流程</a:t>
          </a:r>
          <a:endParaRPr lang="en-US"/>
        </a:p>
      </dgm:t>
    </dgm:pt>
    <dgm:pt modelId="{63DB0A4F-FD7D-4C11-BDCD-7F853664D0E8}" type="parTrans" cxnId="{6CD23DE7-8A8D-4C63-8F84-4B00FD540CA6}">
      <dgm:prSet/>
      <dgm:spPr/>
      <dgm:t>
        <a:bodyPr/>
        <a:lstStyle/>
        <a:p>
          <a:endParaRPr lang="en-US"/>
        </a:p>
      </dgm:t>
    </dgm:pt>
    <dgm:pt modelId="{16376725-72B8-486B-B143-106E1787A71D}" type="sibTrans" cxnId="{6CD23DE7-8A8D-4C63-8F84-4B00FD540CA6}">
      <dgm:prSet/>
      <dgm:spPr/>
      <dgm:t>
        <a:bodyPr/>
        <a:lstStyle/>
        <a:p>
          <a:endParaRPr lang="en-US"/>
        </a:p>
      </dgm:t>
    </dgm:pt>
    <dgm:pt modelId="{15F4E4C3-B282-49BA-879B-3640B5DC5BEB}" type="pres">
      <dgm:prSet presAssocID="{EE8C3570-25C1-46D8-BEC9-F487EEB33A91}" presName="linear" presStyleCnt="0">
        <dgm:presLayoutVars>
          <dgm:animLvl val="lvl"/>
          <dgm:resizeHandles val="exact"/>
        </dgm:presLayoutVars>
      </dgm:prSet>
      <dgm:spPr/>
    </dgm:pt>
    <dgm:pt modelId="{81D5A72E-AFC1-4C1B-B163-15ACC41B3C0F}" type="pres">
      <dgm:prSet presAssocID="{7C8DC334-6998-40BC-BD5F-9FB5C3C1E8F7}" presName="parentText" presStyleLbl="node1" presStyleIdx="0" presStyleCnt="5">
        <dgm:presLayoutVars>
          <dgm:chMax val="0"/>
          <dgm:bulletEnabled val="1"/>
        </dgm:presLayoutVars>
      </dgm:prSet>
      <dgm:spPr/>
    </dgm:pt>
    <dgm:pt modelId="{91FE1F95-E0F0-4687-84E8-D513340A544B}" type="pres">
      <dgm:prSet presAssocID="{4D472AB0-8FFF-45E6-B3BF-F95D6BD50B1D}" presName="spacer" presStyleCnt="0"/>
      <dgm:spPr/>
    </dgm:pt>
    <dgm:pt modelId="{D795F35A-8E32-48DD-9ADF-5F4B27B840B5}" type="pres">
      <dgm:prSet presAssocID="{F8E81068-63F7-40AB-A03A-B4CC0E69F774}" presName="parentText" presStyleLbl="node1" presStyleIdx="1" presStyleCnt="5">
        <dgm:presLayoutVars>
          <dgm:chMax val="0"/>
          <dgm:bulletEnabled val="1"/>
        </dgm:presLayoutVars>
      </dgm:prSet>
      <dgm:spPr/>
    </dgm:pt>
    <dgm:pt modelId="{ACA7357C-3527-46B3-8BCA-B49A98DD365E}" type="pres">
      <dgm:prSet presAssocID="{5BFEA42C-C5BF-4404-9E13-66FDFF76D49D}" presName="spacer" presStyleCnt="0"/>
      <dgm:spPr/>
    </dgm:pt>
    <dgm:pt modelId="{EF45FE9C-53FC-4828-A4D8-0D44200ACE19}" type="pres">
      <dgm:prSet presAssocID="{7F982BF6-5D65-4729-912C-DC6EB3981B12}" presName="parentText" presStyleLbl="node1" presStyleIdx="2" presStyleCnt="5">
        <dgm:presLayoutVars>
          <dgm:chMax val="0"/>
          <dgm:bulletEnabled val="1"/>
        </dgm:presLayoutVars>
      </dgm:prSet>
      <dgm:spPr/>
    </dgm:pt>
    <dgm:pt modelId="{312446CC-76D4-441E-9587-A00F525AA7F5}" type="pres">
      <dgm:prSet presAssocID="{7D013B06-6F4E-47C3-B2AA-702005FAA6E2}" presName="spacer" presStyleCnt="0"/>
      <dgm:spPr/>
    </dgm:pt>
    <dgm:pt modelId="{BBC91047-88E9-4863-8579-DA90A36F4913}" type="pres">
      <dgm:prSet presAssocID="{D443E82D-4C9F-4E70-91A8-5E3EF46D0CC3}" presName="parentText" presStyleLbl="node1" presStyleIdx="3" presStyleCnt="5">
        <dgm:presLayoutVars>
          <dgm:chMax val="0"/>
          <dgm:bulletEnabled val="1"/>
        </dgm:presLayoutVars>
      </dgm:prSet>
      <dgm:spPr/>
    </dgm:pt>
    <dgm:pt modelId="{BB48A219-2873-4E73-B80F-049A94CCC447}" type="pres">
      <dgm:prSet presAssocID="{CEDDAE98-8D5E-49BE-AE8B-1E304098A914}" presName="spacer" presStyleCnt="0"/>
      <dgm:spPr/>
    </dgm:pt>
    <dgm:pt modelId="{605C4CB3-AF6C-4AD0-84D8-E82ACFDA19A1}" type="pres">
      <dgm:prSet presAssocID="{5E897D41-1354-48A7-9C0F-D3B63CE8DE7C}" presName="parentText" presStyleLbl="node1" presStyleIdx="4" presStyleCnt="5">
        <dgm:presLayoutVars>
          <dgm:chMax val="0"/>
          <dgm:bulletEnabled val="1"/>
        </dgm:presLayoutVars>
      </dgm:prSet>
      <dgm:spPr/>
    </dgm:pt>
  </dgm:ptLst>
  <dgm:cxnLst>
    <dgm:cxn modelId="{99E0FB1B-C8E7-4B22-9095-50961DF2B6F8}" type="presOf" srcId="{D443E82D-4C9F-4E70-91A8-5E3EF46D0CC3}" destId="{BBC91047-88E9-4863-8579-DA90A36F4913}" srcOrd="0" destOrd="0" presId="urn:microsoft.com/office/officeart/2005/8/layout/vList2"/>
    <dgm:cxn modelId="{9A54A92D-104C-40CC-8327-183B167EB3A2}" srcId="{EE8C3570-25C1-46D8-BEC9-F487EEB33A91}" destId="{7F982BF6-5D65-4729-912C-DC6EB3981B12}" srcOrd="2" destOrd="0" parTransId="{E917FE08-82A6-4947-A57E-DBC05207238B}" sibTransId="{7D013B06-6F4E-47C3-B2AA-702005FAA6E2}"/>
    <dgm:cxn modelId="{BEA68E63-FF11-4350-B4B0-B4910DA92B5A}" type="presOf" srcId="{7F982BF6-5D65-4729-912C-DC6EB3981B12}" destId="{EF45FE9C-53FC-4828-A4D8-0D44200ACE19}" srcOrd="0" destOrd="0" presId="urn:microsoft.com/office/officeart/2005/8/layout/vList2"/>
    <dgm:cxn modelId="{AB650345-DC1E-44A2-8077-FCB9F8FD96F4}" type="presOf" srcId="{EE8C3570-25C1-46D8-BEC9-F487EEB33A91}" destId="{15F4E4C3-B282-49BA-879B-3640B5DC5BEB}" srcOrd="0" destOrd="0" presId="urn:microsoft.com/office/officeart/2005/8/layout/vList2"/>
    <dgm:cxn modelId="{9524357D-915A-4B18-9598-3A9926DD3DDA}" type="presOf" srcId="{7C8DC334-6998-40BC-BD5F-9FB5C3C1E8F7}" destId="{81D5A72E-AFC1-4C1B-B163-15ACC41B3C0F}" srcOrd="0" destOrd="0" presId="urn:microsoft.com/office/officeart/2005/8/layout/vList2"/>
    <dgm:cxn modelId="{E511EE94-782C-4ACD-8F70-1CFC893759AB}" srcId="{EE8C3570-25C1-46D8-BEC9-F487EEB33A91}" destId="{7C8DC334-6998-40BC-BD5F-9FB5C3C1E8F7}" srcOrd="0" destOrd="0" parTransId="{DFFB514E-FDBA-4429-A8D7-38649D740039}" sibTransId="{4D472AB0-8FFF-45E6-B3BF-F95D6BD50B1D}"/>
    <dgm:cxn modelId="{F7E3B699-D9FB-4FF6-B0AA-E3584D2B1220}" srcId="{EE8C3570-25C1-46D8-BEC9-F487EEB33A91}" destId="{D443E82D-4C9F-4E70-91A8-5E3EF46D0CC3}" srcOrd="3" destOrd="0" parTransId="{30392BF4-5808-4D91-9BFD-C2654835537B}" sibTransId="{CEDDAE98-8D5E-49BE-AE8B-1E304098A914}"/>
    <dgm:cxn modelId="{FAB1C4AA-0D1C-4638-9FC8-EA4D85A4D5B2}" type="presOf" srcId="{5E897D41-1354-48A7-9C0F-D3B63CE8DE7C}" destId="{605C4CB3-AF6C-4AD0-84D8-E82ACFDA19A1}" srcOrd="0" destOrd="0" presId="urn:microsoft.com/office/officeart/2005/8/layout/vList2"/>
    <dgm:cxn modelId="{BF5E4CDB-05C2-47C5-BD32-D41484AD094F}" type="presOf" srcId="{F8E81068-63F7-40AB-A03A-B4CC0E69F774}" destId="{D795F35A-8E32-48DD-9ADF-5F4B27B840B5}" srcOrd="0" destOrd="0" presId="urn:microsoft.com/office/officeart/2005/8/layout/vList2"/>
    <dgm:cxn modelId="{6CD23DE7-8A8D-4C63-8F84-4B00FD540CA6}" srcId="{EE8C3570-25C1-46D8-BEC9-F487EEB33A91}" destId="{5E897D41-1354-48A7-9C0F-D3B63CE8DE7C}" srcOrd="4" destOrd="0" parTransId="{63DB0A4F-FD7D-4C11-BDCD-7F853664D0E8}" sibTransId="{16376725-72B8-486B-B143-106E1787A71D}"/>
    <dgm:cxn modelId="{EA6875FB-B7E4-4EEC-91C3-FAAE7DCE8E56}" srcId="{EE8C3570-25C1-46D8-BEC9-F487EEB33A91}" destId="{F8E81068-63F7-40AB-A03A-B4CC0E69F774}" srcOrd="1" destOrd="0" parTransId="{675E497B-F508-447F-89E0-0E995BD9F890}" sibTransId="{5BFEA42C-C5BF-4404-9E13-66FDFF76D49D}"/>
    <dgm:cxn modelId="{F29EAB44-E253-48F6-B6AA-045E846501FE}" type="presParOf" srcId="{15F4E4C3-B282-49BA-879B-3640B5DC5BEB}" destId="{81D5A72E-AFC1-4C1B-B163-15ACC41B3C0F}" srcOrd="0" destOrd="0" presId="urn:microsoft.com/office/officeart/2005/8/layout/vList2"/>
    <dgm:cxn modelId="{FCFFC08D-3C2A-42A3-A53A-EC0970C1977F}" type="presParOf" srcId="{15F4E4C3-B282-49BA-879B-3640B5DC5BEB}" destId="{91FE1F95-E0F0-4687-84E8-D513340A544B}" srcOrd="1" destOrd="0" presId="urn:microsoft.com/office/officeart/2005/8/layout/vList2"/>
    <dgm:cxn modelId="{58138368-F05A-4199-8032-1B543B573412}" type="presParOf" srcId="{15F4E4C3-B282-49BA-879B-3640B5DC5BEB}" destId="{D795F35A-8E32-48DD-9ADF-5F4B27B840B5}" srcOrd="2" destOrd="0" presId="urn:microsoft.com/office/officeart/2005/8/layout/vList2"/>
    <dgm:cxn modelId="{211891AD-8EBC-41AA-893A-72DB83CACA98}" type="presParOf" srcId="{15F4E4C3-B282-49BA-879B-3640B5DC5BEB}" destId="{ACA7357C-3527-46B3-8BCA-B49A98DD365E}" srcOrd="3" destOrd="0" presId="urn:microsoft.com/office/officeart/2005/8/layout/vList2"/>
    <dgm:cxn modelId="{5C433629-2B9A-47E2-86DC-18944D848689}" type="presParOf" srcId="{15F4E4C3-B282-49BA-879B-3640B5DC5BEB}" destId="{EF45FE9C-53FC-4828-A4D8-0D44200ACE19}" srcOrd="4" destOrd="0" presId="urn:microsoft.com/office/officeart/2005/8/layout/vList2"/>
    <dgm:cxn modelId="{734F0C59-7604-4177-8AAF-DA124E84B03C}" type="presParOf" srcId="{15F4E4C3-B282-49BA-879B-3640B5DC5BEB}" destId="{312446CC-76D4-441E-9587-A00F525AA7F5}" srcOrd="5" destOrd="0" presId="urn:microsoft.com/office/officeart/2005/8/layout/vList2"/>
    <dgm:cxn modelId="{3F0BFAC0-08EF-4B0E-AC04-7AECFC3D00AC}" type="presParOf" srcId="{15F4E4C3-B282-49BA-879B-3640B5DC5BEB}" destId="{BBC91047-88E9-4863-8579-DA90A36F4913}" srcOrd="6" destOrd="0" presId="urn:microsoft.com/office/officeart/2005/8/layout/vList2"/>
    <dgm:cxn modelId="{46339741-7A58-4218-91B9-403985E48F8A}" type="presParOf" srcId="{15F4E4C3-B282-49BA-879B-3640B5DC5BEB}" destId="{BB48A219-2873-4E73-B80F-049A94CCC447}" srcOrd="7" destOrd="0" presId="urn:microsoft.com/office/officeart/2005/8/layout/vList2"/>
    <dgm:cxn modelId="{3817C58B-04AD-4A80-9686-7CDE5ACA2164}" type="presParOf" srcId="{15F4E4C3-B282-49BA-879B-3640B5DC5BEB}" destId="{605C4CB3-AF6C-4AD0-84D8-E82ACFDA19A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5D4BE4D-B260-42CB-81E9-F613D0CD7F57}"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60D2259-713D-4730-ADFC-E709224B5F3B}">
      <dgm:prSet/>
      <dgm:spPr/>
      <dgm:t>
        <a:bodyPr/>
        <a:lstStyle/>
        <a:p>
          <a:r>
            <a:rPr lang="zh-CN"/>
            <a:t>什么是遥测（</a:t>
          </a:r>
          <a:r>
            <a:rPr lang="en-US"/>
            <a:t>Telemetry</a:t>
          </a:r>
          <a:r>
            <a:rPr lang="zh-CN"/>
            <a:t>）？</a:t>
          </a:r>
          <a:endParaRPr lang="en-US"/>
        </a:p>
      </dgm:t>
    </dgm:pt>
    <dgm:pt modelId="{9FBB7CAA-9A24-4EC5-BD2E-EBC89E8D44E1}" type="parTrans" cxnId="{AB9F0E55-96DF-4050-82DD-B028ABADA9CF}">
      <dgm:prSet/>
      <dgm:spPr/>
      <dgm:t>
        <a:bodyPr/>
        <a:lstStyle/>
        <a:p>
          <a:endParaRPr lang="en-US"/>
        </a:p>
      </dgm:t>
    </dgm:pt>
    <dgm:pt modelId="{5809D04B-C6A9-4163-80B0-80AF63578D2C}" type="sibTrans" cxnId="{AB9F0E55-96DF-4050-82DD-B028ABADA9CF}">
      <dgm:prSet/>
      <dgm:spPr/>
      <dgm:t>
        <a:bodyPr/>
        <a:lstStyle/>
        <a:p>
          <a:endParaRPr lang="en-US"/>
        </a:p>
      </dgm:t>
    </dgm:pt>
    <dgm:pt modelId="{FF08A547-34F2-4F43-8CED-B7AD2A99A356}">
      <dgm:prSet/>
      <dgm:spPr/>
      <dgm:t>
        <a:bodyPr/>
        <a:lstStyle/>
        <a:p>
          <a:r>
            <a:rPr lang="zh-CN" b="0" i="0"/>
            <a:t>遥测包含监控，实现对网络实时、高速和更精细的监控技术。</a:t>
          </a:r>
          <a:endParaRPr lang="en-US"/>
        </a:p>
      </dgm:t>
    </dgm:pt>
    <dgm:pt modelId="{887847C2-F4AE-488C-B67B-A96527D790BC}" type="parTrans" cxnId="{6EE538A4-3622-4476-82D3-D7A6A1F190C8}">
      <dgm:prSet/>
      <dgm:spPr/>
      <dgm:t>
        <a:bodyPr/>
        <a:lstStyle/>
        <a:p>
          <a:endParaRPr lang="en-US"/>
        </a:p>
      </dgm:t>
    </dgm:pt>
    <dgm:pt modelId="{DBFA9C40-3639-4FDB-8049-0E29F5CB46F3}" type="sibTrans" cxnId="{6EE538A4-3622-4476-82D3-D7A6A1F190C8}">
      <dgm:prSet/>
      <dgm:spPr/>
      <dgm:t>
        <a:bodyPr/>
        <a:lstStyle/>
        <a:p>
          <a:endParaRPr lang="en-US"/>
        </a:p>
      </dgm:t>
    </dgm:pt>
    <dgm:pt modelId="{10B92A81-BFF5-462E-A8CE-ED9811FCE69B}">
      <dgm:prSet/>
      <dgm:spPr/>
      <dgm:t>
        <a:bodyPr/>
        <a:lstStyle/>
        <a:p>
          <a:r>
            <a:rPr lang="zh-CN" b="0" i="0"/>
            <a:t>相比于传统的网络监控技术，遥测通过推模式，主动向采集器上推送数据信息，提供更实时更高速更精确的网络监控功能。</a:t>
          </a:r>
          <a:endParaRPr lang="en-US"/>
        </a:p>
      </dgm:t>
    </dgm:pt>
    <dgm:pt modelId="{4F3EBFA5-64EB-4EA9-872F-C2290CE7AFBB}" type="parTrans" cxnId="{45B5734B-12C3-4EDD-8864-C15AD324C473}">
      <dgm:prSet/>
      <dgm:spPr/>
      <dgm:t>
        <a:bodyPr/>
        <a:lstStyle/>
        <a:p>
          <a:endParaRPr lang="en-US"/>
        </a:p>
      </dgm:t>
    </dgm:pt>
    <dgm:pt modelId="{671ADAEB-AB0B-45FB-8378-BEC331C196D5}" type="sibTrans" cxnId="{45B5734B-12C3-4EDD-8864-C15AD324C473}">
      <dgm:prSet/>
      <dgm:spPr/>
      <dgm:t>
        <a:bodyPr/>
        <a:lstStyle/>
        <a:p>
          <a:endParaRPr lang="en-US"/>
        </a:p>
      </dgm:t>
    </dgm:pt>
    <dgm:pt modelId="{7D980604-C336-4A82-863E-7E7552CDD532}">
      <dgm:prSet/>
      <dgm:spPr/>
      <dgm:t>
        <a:bodyPr/>
        <a:lstStyle/>
        <a:p>
          <a:r>
            <a:rPr lang="zh-CN"/>
            <a:t>遥测的三大维度</a:t>
          </a:r>
          <a:endParaRPr lang="en-US"/>
        </a:p>
      </dgm:t>
    </dgm:pt>
    <dgm:pt modelId="{CFC52A89-3B27-4C49-B186-E773305E27C8}" type="parTrans" cxnId="{36F7EA52-42BB-4838-A677-56759AE75C29}">
      <dgm:prSet/>
      <dgm:spPr/>
      <dgm:t>
        <a:bodyPr/>
        <a:lstStyle/>
        <a:p>
          <a:endParaRPr lang="en-US"/>
        </a:p>
      </dgm:t>
    </dgm:pt>
    <dgm:pt modelId="{C15E2CE5-968B-48D8-A737-A7CA007C06A9}" type="sibTrans" cxnId="{36F7EA52-42BB-4838-A677-56759AE75C29}">
      <dgm:prSet/>
      <dgm:spPr/>
      <dgm:t>
        <a:bodyPr/>
        <a:lstStyle/>
        <a:p>
          <a:endParaRPr lang="en-US"/>
        </a:p>
      </dgm:t>
    </dgm:pt>
    <dgm:pt modelId="{A3FBE15B-DBB3-4768-AACA-FA055A59D740}">
      <dgm:prSet/>
      <dgm:spPr/>
      <dgm:t>
        <a:bodyPr/>
        <a:lstStyle/>
        <a:p>
          <a:r>
            <a:rPr lang="en-US" b="0" i="0"/>
            <a:t>Tracing</a:t>
          </a:r>
          <a:r>
            <a:rPr lang="zh-CN" b="0" i="0"/>
            <a:t>（跟踪），</a:t>
          </a:r>
          <a:r>
            <a:rPr lang="en-US" b="0" i="0"/>
            <a:t>Metrics</a:t>
          </a:r>
          <a:r>
            <a:rPr lang="zh-CN" b="0" i="0"/>
            <a:t>（指标） </a:t>
          </a:r>
          <a:r>
            <a:rPr lang="en-US" b="0" i="0"/>
            <a:t>, Logging</a:t>
          </a:r>
          <a:r>
            <a:rPr lang="zh-CN" b="0" i="0"/>
            <a:t>（日志）。</a:t>
          </a:r>
          <a:endParaRPr lang="en-US"/>
        </a:p>
      </dgm:t>
    </dgm:pt>
    <dgm:pt modelId="{FD36C551-8EC3-4931-8F0C-C66A56EF6BCD}" type="parTrans" cxnId="{2D388BF1-B194-4105-9C55-C7FE14A94358}">
      <dgm:prSet/>
      <dgm:spPr/>
      <dgm:t>
        <a:bodyPr/>
        <a:lstStyle/>
        <a:p>
          <a:endParaRPr lang="en-US"/>
        </a:p>
      </dgm:t>
    </dgm:pt>
    <dgm:pt modelId="{54FF5763-0D53-412B-8030-0CFBE034F948}" type="sibTrans" cxnId="{2D388BF1-B194-4105-9C55-C7FE14A94358}">
      <dgm:prSet/>
      <dgm:spPr/>
      <dgm:t>
        <a:bodyPr/>
        <a:lstStyle/>
        <a:p>
          <a:endParaRPr lang="en-US"/>
        </a:p>
      </dgm:t>
    </dgm:pt>
    <dgm:pt modelId="{C1BE3DB5-6C68-45B1-AAC0-365D33149D14}">
      <dgm:prSet/>
      <dgm:spPr/>
      <dgm:t>
        <a:bodyPr/>
        <a:lstStyle/>
        <a:p>
          <a:r>
            <a:rPr lang="zh-CN"/>
            <a:t>可观察性</a:t>
          </a:r>
          <a:endParaRPr lang="en-US"/>
        </a:p>
      </dgm:t>
    </dgm:pt>
    <dgm:pt modelId="{397AE29F-1362-40C0-9A94-E01930D4F665}" type="parTrans" cxnId="{A0AFB75E-4A53-4AA8-954E-E3B9F698147C}">
      <dgm:prSet/>
      <dgm:spPr/>
      <dgm:t>
        <a:bodyPr/>
        <a:lstStyle/>
        <a:p>
          <a:endParaRPr lang="en-US"/>
        </a:p>
      </dgm:t>
    </dgm:pt>
    <dgm:pt modelId="{20E036A7-BF1F-496F-866C-889C6887144C}" type="sibTrans" cxnId="{A0AFB75E-4A53-4AA8-954E-E3B9F698147C}">
      <dgm:prSet/>
      <dgm:spPr/>
      <dgm:t>
        <a:bodyPr/>
        <a:lstStyle/>
        <a:p>
          <a:endParaRPr lang="en-US"/>
        </a:p>
      </dgm:t>
    </dgm:pt>
    <dgm:pt modelId="{A310469B-7F35-47AF-92D8-7575606462E9}">
      <dgm:prSet/>
      <dgm:spPr/>
      <dgm:t>
        <a:bodyPr/>
        <a:lstStyle/>
        <a:p>
          <a:r>
            <a:rPr lang="zh-CN" b="0" i="0"/>
            <a:t>系统可以由其外部输出（遥测的数据）推断其内部状态的程度。</a:t>
          </a:r>
          <a:endParaRPr lang="en-US"/>
        </a:p>
      </dgm:t>
    </dgm:pt>
    <dgm:pt modelId="{2C311BA1-32F6-41BD-9A1C-AAEF055ACF4A}" type="parTrans" cxnId="{3B0CC5F6-0649-4A9E-A7B8-6EC46188042C}">
      <dgm:prSet/>
      <dgm:spPr/>
      <dgm:t>
        <a:bodyPr/>
        <a:lstStyle/>
        <a:p>
          <a:endParaRPr lang="en-US"/>
        </a:p>
      </dgm:t>
    </dgm:pt>
    <dgm:pt modelId="{D35E511B-80F4-41CE-8538-076B09BAAA51}" type="sibTrans" cxnId="{3B0CC5F6-0649-4A9E-A7B8-6EC46188042C}">
      <dgm:prSet/>
      <dgm:spPr/>
      <dgm:t>
        <a:bodyPr/>
        <a:lstStyle/>
        <a:p>
          <a:endParaRPr lang="en-US"/>
        </a:p>
      </dgm:t>
    </dgm:pt>
    <dgm:pt modelId="{4C738BD3-0BD0-4D4D-A0B6-8BAD07015103}">
      <dgm:prSet/>
      <dgm:spPr/>
      <dgm:t>
        <a:bodyPr/>
        <a:lstStyle/>
        <a:p>
          <a:r>
            <a:rPr lang="zh-CN"/>
            <a:t>能发现、预测并解决问题。</a:t>
          </a:r>
          <a:endParaRPr lang="en-US"/>
        </a:p>
      </dgm:t>
    </dgm:pt>
    <dgm:pt modelId="{2222FB7A-5DEE-45BF-92C7-E59CA6ECAA31}" type="parTrans" cxnId="{49F83BE6-1FEA-4B64-B74D-5F01918DF801}">
      <dgm:prSet/>
      <dgm:spPr/>
      <dgm:t>
        <a:bodyPr/>
        <a:lstStyle/>
        <a:p>
          <a:endParaRPr lang="en-US"/>
        </a:p>
      </dgm:t>
    </dgm:pt>
    <dgm:pt modelId="{02607062-EF98-4C73-8026-8D6C3C48F6BA}" type="sibTrans" cxnId="{49F83BE6-1FEA-4B64-B74D-5F01918DF801}">
      <dgm:prSet/>
      <dgm:spPr/>
      <dgm:t>
        <a:bodyPr/>
        <a:lstStyle/>
        <a:p>
          <a:endParaRPr lang="en-US"/>
        </a:p>
      </dgm:t>
    </dgm:pt>
    <dgm:pt modelId="{A7E64565-14D1-4275-9B8B-902172BDC30A}" type="pres">
      <dgm:prSet presAssocID="{55D4BE4D-B260-42CB-81E9-F613D0CD7F57}" presName="linear" presStyleCnt="0">
        <dgm:presLayoutVars>
          <dgm:dir/>
          <dgm:animLvl val="lvl"/>
          <dgm:resizeHandles val="exact"/>
        </dgm:presLayoutVars>
      </dgm:prSet>
      <dgm:spPr/>
    </dgm:pt>
    <dgm:pt modelId="{1829BD5B-1472-43B4-9FF7-C6FEA8FC117F}" type="pres">
      <dgm:prSet presAssocID="{D60D2259-713D-4730-ADFC-E709224B5F3B}" presName="parentLin" presStyleCnt="0"/>
      <dgm:spPr/>
    </dgm:pt>
    <dgm:pt modelId="{92FBE6F8-B16D-4C99-8FC9-BC589775531B}" type="pres">
      <dgm:prSet presAssocID="{D60D2259-713D-4730-ADFC-E709224B5F3B}" presName="parentLeftMargin" presStyleLbl="node1" presStyleIdx="0" presStyleCnt="3"/>
      <dgm:spPr/>
    </dgm:pt>
    <dgm:pt modelId="{EB4E3532-8933-466E-95CA-A1DF26D48E1E}" type="pres">
      <dgm:prSet presAssocID="{D60D2259-713D-4730-ADFC-E709224B5F3B}" presName="parentText" presStyleLbl="node1" presStyleIdx="0" presStyleCnt="3">
        <dgm:presLayoutVars>
          <dgm:chMax val="0"/>
          <dgm:bulletEnabled val="1"/>
        </dgm:presLayoutVars>
      </dgm:prSet>
      <dgm:spPr/>
    </dgm:pt>
    <dgm:pt modelId="{32104BF6-BEE6-4F75-862C-7F4143F949A6}" type="pres">
      <dgm:prSet presAssocID="{D60D2259-713D-4730-ADFC-E709224B5F3B}" presName="negativeSpace" presStyleCnt="0"/>
      <dgm:spPr/>
    </dgm:pt>
    <dgm:pt modelId="{50FCA1E3-29FC-4207-90F1-64222CF333D6}" type="pres">
      <dgm:prSet presAssocID="{D60D2259-713D-4730-ADFC-E709224B5F3B}" presName="childText" presStyleLbl="conFgAcc1" presStyleIdx="0" presStyleCnt="3">
        <dgm:presLayoutVars>
          <dgm:bulletEnabled val="1"/>
        </dgm:presLayoutVars>
      </dgm:prSet>
      <dgm:spPr/>
    </dgm:pt>
    <dgm:pt modelId="{A11A43B7-3171-4D15-8647-B77E02260D7D}" type="pres">
      <dgm:prSet presAssocID="{5809D04B-C6A9-4163-80B0-80AF63578D2C}" presName="spaceBetweenRectangles" presStyleCnt="0"/>
      <dgm:spPr/>
    </dgm:pt>
    <dgm:pt modelId="{A083C2DA-EB6E-4A30-A657-E94590C8E463}" type="pres">
      <dgm:prSet presAssocID="{7D980604-C336-4A82-863E-7E7552CDD532}" presName="parentLin" presStyleCnt="0"/>
      <dgm:spPr/>
    </dgm:pt>
    <dgm:pt modelId="{EDC3F501-AAF1-4C82-AB14-C7DC47832B2C}" type="pres">
      <dgm:prSet presAssocID="{7D980604-C336-4A82-863E-7E7552CDD532}" presName="parentLeftMargin" presStyleLbl="node1" presStyleIdx="0" presStyleCnt="3"/>
      <dgm:spPr/>
    </dgm:pt>
    <dgm:pt modelId="{572F28DB-0C71-467E-A169-3A3EF25F8525}" type="pres">
      <dgm:prSet presAssocID="{7D980604-C336-4A82-863E-7E7552CDD532}" presName="parentText" presStyleLbl="node1" presStyleIdx="1" presStyleCnt="3">
        <dgm:presLayoutVars>
          <dgm:chMax val="0"/>
          <dgm:bulletEnabled val="1"/>
        </dgm:presLayoutVars>
      </dgm:prSet>
      <dgm:spPr/>
    </dgm:pt>
    <dgm:pt modelId="{2FA2AD41-1632-49CB-B271-0FBEA425C7F5}" type="pres">
      <dgm:prSet presAssocID="{7D980604-C336-4A82-863E-7E7552CDD532}" presName="negativeSpace" presStyleCnt="0"/>
      <dgm:spPr/>
    </dgm:pt>
    <dgm:pt modelId="{F6895541-513F-4826-8871-910B7025095B}" type="pres">
      <dgm:prSet presAssocID="{7D980604-C336-4A82-863E-7E7552CDD532}" presName="childText" presStyleLbl="conFgAcc1" presStyleIdx="1" presStyleCnt="3">
        <dgm:presLayoutVars>
          <dgm:bulletEnabled val="1"/>
        </dgm:presLayoutVars>
      </dgm:prSet>
      <dgm:spPr/>
    </dgm:pt>
    <dgm:pt modelId="{9A6A263B-C6E3-41AA-8ED0-0A5052F32D2C}" type="pres">
      <dgm:prSet presAssocID="{C15E2CE5-968B-48D8-A737-A7CA007C06A9}" presName="spaceBetweenRectangles" presStyleCnt="0"/>
      <dgm:spPr/>
    </dgm:pt>
    <dgm:pt modelId="{6F84D79C-570C-4C44-A943-5410B3EA83FB}" type="pres">
      <dgm:prSet presAssocID="{C1BE3DB5-6C68-45B1-AAC0-365D33149D14}" presName="parentLin" presStyleCnt="0"/>
      <dgm:spPr/>
    </dgm:pt>
    <dgm:pt modelId="{2ED5B13A-68ED-4077-B2B9-02DA40CBC26B}" type="pres">
      <dgm:prSet presAssocID="{C1BE3DB5-6C68-45B1-AAC0-365D33149D14}" presName="parentLeftMargin" presStyleLbl="node1" presStyleIdx="1" presStyleCnt="3"/>
      <dgm:spPr/>
    </dgm:pt>
    <dgm:pt modelId="{3D47C3B7-EE2E-43CE-9625-DEECFC06A0CD}" type="pres">
      <dgm:prSet presAssocID="{C1BE3DB5-6C68-45B1-AAC0-365D33149D14}" presName="parentText" presStyleLbl="node1" presStyleIdx="2" presStyleCnt="3">
        <dgm:presLayoutVars>
          <dgm:chMax val="0"/>
          <dgm:bulletEnabled val="1"/>
        </dgm:presLayoutVars>
      </dgm:prSet>
      <dgm:spPr/>
    </dgm:pt>
    <dgm:pt modelId="{A1311585-599B-46BD-864B-C27F5DBAC36D}" type="pres">
      <dgm:prSet presAssocID="{C1BE3DB5-6C68-45B1-AAC0-365D33149D14}" presName="negativeSpace" presStyleCnt="0"/>
      <dgm:spPr/>
    </dgm:pt>
    <dgm:pt modelId="{FA060A83-C4A6-4393-B824-7DD510CFD3C0}" type="pres">
      <dgm:prSet presAssocID="{C1BE3DB5-6C68-45B1-AAC0-365D33149D14}" presName="childText" presStyleLbl="conFgAcc1" presStyleIdx="2" presStyleCnt="3">
        <dgm:presLayoutVars>
          <dgm:bulletEnabled val="1"/>
        </dgm:presLayoutVars>
      </dgm:prSet>
      <dgm:spPr/>
    </dgm:pt>
  </dgm:ptLst>
  <dgm:cxnLst>
    <dgm:cxn modelId="{08C9E401-0661-466C-A495-BC0C3D585C46}" type="presOf" srcId="{C1BE3DB5-6C68-45B1-AAC0-365D33149D14}" destId="{2ED5B13A-68ED-4077-B2B9-02DA40CBC26B}" srcOrd="0" destOrd="0" presId="urn:microsoft.com/office/officeart/2005/8/layout/list1"/>
    <dgm:cxn modelId="{FB22D409-B3E6-41BD-A15F-728FF570F9CF}" type="presOf" srcId="{A310469B-7F35-47AF-92D8-7575606462E9}" destId="{FA060A83-C4A6-4393-B824-7DD510CFD3C0}" srcOrd="0" destOrd="0" presId="urn:microsoft.com/office/officeart/2005/8/layout/list1"/>
    <dgm:cxn modelId="{75C7231D-3CB5-44D1-92FC-D40C2BBCCBDF}" type="presOf" srcId="{C1BE3DB5-6C68-45B1-AAC0-365D33149D14}" destId="{3D47C3B7-EE2E-43CE-9625-DEECFC06A0CD}" srcOrd="1" destOrd="0" presId="urn:microsoft.com/office/officeart/2005/8/layout/list1"/>
    <dgm:cxn modelId="{1A72D81D-A210-4EF0-832E-0CC14FE1CA82}" type="presOf" srcId="{4C738BD3-0BD0-4D4D-A0B6-8BAD07015103}" destId="{FA060A83-C4A6-4393-B824-7DD510CFD3C0}" srcOrd="0" destOrd="1" presId="urn:microsoft.com/office/officeart/2005/8/layout/list1"/>
    <dgm:cxn modelId="{3B0E513C-06E9-448B-BA6F-B52F7FB7DAD0}" type="presOf" srcId="{D60D2259-713D-4730-ADFC-E709224B5F3B}" destId="{EB4E3532-8933-466E-95CA-A1DF26D48E1E}" srcOrd="1" destOrd="0" presId="urn:microsoft.com/office/officeart/2005/8/layout/list1"/>
    <dgm:cxn modelId="{A0AFB75E-4A53-4AA8-954E-E3B9F698147C}" srcId="{55D4BE4D-B260-42CB-81E9-F613D0CD7F57}" destId="{C1BE3DB5-6C68-45B1-AAC0-365D33149D14}" srcOrd="2" destOrd="0" parTransId="{397AE29F-1362-40C0-9A94-E01930D4F665}" sibTransId="{20E036A7-BF1F-496F-866C-889C6887144C}"/>
    <dgm:cxn modelId="{A7A8D55F-D34F-4562-AD70-BBFE6A5086D8}" type="presOf" srcId="{FF08A547-34F2-4F43-8CED-B7AD2A99A356}" destId="{50FCA1E3-29FC-4207-90F1-64222CF333D6}" srcOrd="0" destOrd="0" presId="urn:microsoft.com/office/officeart/2005/8/layout/list1"/>
    <dgm:cxn modelId="{5C944942-FE01-44AB-85B6-02E37849F8FE}" type="presOf" srcId="{D60D2259-713D-4730-ADFC-E709224B5F3B}" destId="{92FBE6F8-B16D-4C99-8FC9-BC589775531B}" srcOrd="0" destOrd="0" presId="urn:microsoft.com/office/officeart/2005/8/layout/list1"/>
    <dgm:cxn modelId="{45B5734B-12C3-4EDD-8864-C15AD324C473}" srcId="{D60D2259-713D-4730-ADFC-E709224B5F3B}" destId="{10B92A81-BFF5-462E-A8CE-ED9811FCE69B}" srcOrd="1" destOrd="0" parTransId="{4F3EBFA5-64EB-4EA9-872F-C2290CE7AFBB}" sibTransId="{671ADAEB-AB0B-45FB-8378-BEC331C196D5}"/>
    <dgm:cxn modelId="{36F7EA52-42BB-4838-A677-56759AE75C29}" srcId="{55D4BE4D-B260-42CB-81E9-F613D0CD7F57}" destId="{7D980604-C336-4A82-863E-7E7552CDD532}" srcOrd="1" destOrd="0" parTransId="{CFC52A89-3B27-4C49-B186-E773305E27C8}" sibTransId="{C15E2CE5-968B-48D8-A737-A7CA007C06A9}"/>
    <dgm:cxn modelId="{AB9F0E55-96DF-4050-82DD-B028ABADA9CF}" srcId="{55D4BE4D-B260-42CB-81E9-F613D0CD7F57}" destId="{D60D2259-713D-4730-ADFC-E709224B5F3B}" srcOrd="0" destOrd="0" parTransId="{9FBB7CAA-9A24-4EC5-BD2E-EBC89E8D44E1}" sibTransId="{5809D04B-C6A9-4163-80B0-80AF63578D2C}"/>
    <dgm:cxn modelId="{8293C49A-8679-4805-84A3-CE5B369107DC}" type="presOf" srcId="{7D980604-C336-4A82-863E-7E7552CDD532}" destId="{EDC3F501-AAF1-4C82-AB14-C7DC47832B2C}" srcOrd="0" destOrd="0" presId="urn:microsoft.com/office/officeart/2005/8/layout/list1"/>
    <dgm:cxn modelId="{6EE538A4-3622-4476-82D3-D7A6A1F190C8}" srcId="{D60D2259-713D-4730-ADFC-E709224B5F3B}" destId="{FF08A547-34F2-4F43-8CED-B7AD2A99A356}" srcOrd="0" destOrd="0" parTransId="{887847C2-F4AE-488C-B67B-A96527D790BC}" sibTransId="{DBFA9C40-3639-4FDB-8049-0E29F5CB46F3}"/>
    <dgm:cxn modelId="{6CB9C9A9-DDDF-47CC-8A4E-5D25FA870D26}" type="presOf" srcId="{10B92A81-BFF5-462E-A8CE-ED9811FCE69B}" destId="{50FCA1E3-29FC-4207-90F1-64222CF333D6}" srcOrd="0" destOrd="1" presId="urn:microsoft.com/office/officeart/2005/8/layout/list1"/>
    <dgm:cxn modelId="{C18232C0-BC3D-4216-96F6-C57E8ED7940A}" type="presOf" srcId="{7D980604-C336-4A82-863E-7E7552CDD532}" destId="{572F28DB-0C71-467E-A169-3A3EF25F8525}" srcOrd="1" destOrd="0" presId="urn:microsoft.com/office/officeart/2005/8/layout/list1"/>
    <dgm:cxn modelId="{825B07C8-CB53-45E8-9578-620C4AE90929}" type="presOf" srcId="{A3FBE15B-DBB3-4768-AACA-FA055A59D740}" destId="{F6895541-513F-4826-8871-910B7025095B}" srcOrd="0" destOrd="0" presId="urn:microsoft.com/office/officeart/2005/8/layout/list1"/>
    <dgm:cxn modelId="{7D6BE7CB-BBCC-4C43-AC34-B79290AA4FBB}" type="presOf" srcId="{55D4BE4D-B260-42CB-81E9-F613D0CD7F57}" destId="{A7E64565-14D1-4275-9B8B-902172BDC30A}" srcOrd="0" destOrd="0" presId="urn:microsoft.com/office/officeart/2005/8/layout/list1"/>
    <dgm:cxn modelId="{49F83BE6-1FEA-4B64-B74D-5F01918DF801}" srcId="{C1BE3DB5-6C68-45B1-AAC0-365D33149D14}" destId="{4C738BD3-0BD0-4D4D-A0B6-8BAD07015103}" srcOrd="1" destOrd="0" parTransId="{2222FB7A-5DEE-45BF-92C7-E59CA6ECAA31}" sibTransId="{02607062-EF98-4C73-8026-8D6C3C48F6BA}"/>
    <dgm:cxn modelId="{2D388BF1-B194-4105-9C55-C7FE14A94358}" srcId="{7D980604-C336-4A82-863E-7E7552CDD532}" destId="{A3FBE15B-DBB3-4768-AACA-FA055A59D740}" srcOrd="0" destOrd="0" parTransId="{FD36C551-8EC3-4931-8F0C-C66A56EF6BCD}" sibTransId="{54FF5763-0D53-412B-8030-0CFBE034F948}"/>
    <dgm:cxn modelId="{3B0CC5F6-0649-4A9E-A7B8-6EC46188042C}" srcId="{C1BE3DB5-6C68-45B1-AAC0-365D33149D14}" destId="{A310469B-7F35-47AF-92D8-7575606462E9}" srcOrd="0" destOrd="0" parTransId="{2C311BA1-32F6-41BD-9A1C-AAEF055ACF4A}" sibTransId="{D35E511B-80F4-41CE-8538-076B09BAAA51}"/>
    <dgm:cxn modelId="{3617E298-F2C3-49AD-B370-EF3137B4902C}" type="presParOf" srcId="{A7E64565-14D1-4275-9B8B-902172BDC30A}" destId="{1829BD5B-1472-43B4-9FF7-C6FEA8FC117F}" srcOrd="0" destOrd="0" presId="urn:microsoft.com/office/officeart/2005/8/layout/list1"/>
    <dgm:cxn modelId="{165A4F5B-E2A3-47CA-8088-3FB2E025C2A6}" type="presParOf" srcId="{1829BD5B-1472-43B4-9FF7-C6FEA8FC117F}" destId="{92FBE6F8-B16D-4C99-8FC9-BC589775531B}" srcOrd="0" destOrd="0" presId="urn:microsoft.com/office/officeart/2005/8/layout/list1"/>
    <dgm:cxn modelId="{27B891E7-80EC-4799-B564-F30C9325B514}" type="presParOf" srcId="{1829BD5B-1472-43B4-9FF7-C6FEA8FC117F}" destId="{EB4E3532-8933-466E-95CA-A1DF26D48E1E}" srcOrd="1" destOrd="0" presId="urn:microsoft.com/office/officeart/2005/8/layout/list1"/>
    <dgm:cxn modelId="{4F5A45BE-7DF5-4B93-B298-F90290258751}" type="presParOf" srcId="{A7E64565-14D1-4275-9B8B-902172BDC30A}" destId="{32104BF6-BEE6-4F75-862C-7F4143F949A6}" srcOrd="1" destOrd="0" presId="urn:microsoft.com/office/officeart/2005/8/layout/list1"/>
    <dgm:cxn modelId="{BF758181-A56D-442C-A9CA-C7262C43BB89}" type="presParOf" srcId="{A7E64565-14D1-4275-9B8B-902172BDC30A}" destId="{50FCA1E3-29FC-4207-90F1-64222CF333D6}" srcOrd="2" destOrd="0" presId="urn:microsoft.com/office/officeart/2005/8/layout/list1"/>
    <dgm:cxn modelId="{2AECBF27-D6DF-406F-80EE-FB95B4D03F45}" type="presParOf" srcId="{A7E64565-14D1-4275-9B8B-902172BDC30A}" destId="{A11A43B7-3171-4D15-8647-B77E02260D7D}" srcOrd="3" destOrd="0" presId="urn:microsoft.com/office/officeart/2005/8/layout/list1"/>
    <dgm:cxn modelId="{B41E0450-014C-485B-A65B-C0AF171B087D}" type="presParOf" srcId="{A7E64565-14D1-4275-9B8B-902172BDC30A}" destId="{A083C2DA-EB6E-4A30-A657-E94590C8E463}" srcOrd="4" destOrd="0" presId="urn:microsoft.com/office/officeart/2005/8/layout/list1"/>
    <dgm:cxn modelId="{593F294A-39E1-4E9C-A4A1-90B0FCD0238C}" type="presParOf" srcId="{A083C2DA-EB6E-4A30-A657-E94590C8E463}" destId="{EDC3F501-AAF1-4C82-AB14-C7DC47832B2C}" srcOrd="0" destOrd="0" presId="urn:microsoft.com/office/officeart/2005/8/layout/list1"/>
    <dgm:cxn modelId="{0E30EA68-C644-440A-8AAA-6D6818A3FD0F}" type="presParOf" srcId="{A083C2DA-EB6E-4A30-A657-E94590C8E463}" destId="{572F28DB-0C71-467E-A169-3A3EF25F8525}" srcOrd="1" destOrd="0" presId="urn:microsoft.com/office/officeart/2005/8/layout/list1"/>
    <dgm:cxn modelId="{705F3B27-8AD8-4329-9738-1330358DEAEC}" type="presParOf" srcId="{A7E64565-14D1-4275-9B8B-902172BDC30A}" destId="{2FA2AD41-1632-49CB-B271-0FBEA425C7F5}" srcOrd="5" destOrd="0" presId="urn:microsoft.com/office/officeart/2005/8/layout/list1"/>
    <dgm:cxn modelId="{C31437FF-BAF8-4AC2-B7D6-4E5A6EBFC36C}" type="presParOf" srcId="{A7E64565-14D1-4275-9B8B-902172BDC30A}" destId="{F6895541-513F-4826-8871-910B7025095B}" srcOrd="6" destOrd="0" presId="urn:microsoft.com/office/officeart/2005/8/layout/list1"/>
    <dgm:cxn modelId="{FC83B689-2F4B-41B2-9F2D-C9F3D9E6B4D6}" type="presParOf" srcId="{A7E64565-14D1-4275-9B8B-902172BDC30A}" destId="{9A6A263B-C6E3-41AA-8ED0-0A5052F32D2C}" srcOrd="7" destOrd="0" presId="urn:microsoft.com/office/officeart/2005/8/layout/list1"/>
    <dgm:cxn modelId="{ECEDE93F-0C1B-4422-B871-98302996D763}" type="presParOf" srcId="{A7E64565-14D1-4275-9B8B-902172BDC30A}" destId="{6F84D79C-570C-4C44-A943-5410B3EA83FB}" srcOrd="8" destOrd="0" presId="urn:microsoft.com/office/officeart/2005/8/layout/list1"/>
    <dgm:cxn modelId="{4C55FE0B-EDD8-48D6-8977-61AAAB9050A4}" type="presParOf" srcId="{6F84D79C-570C-4C44-A943-5410B3EA83FB}" destId="{2ED5B13A-68ED-4077-B2B9-02DA40CBC26B}" srcOrd="0" destOrd="0" presId="urn:microsoft.com/office/officeart/2005/8/layout/list1"/>
    <dgm:cxn modelId="{A227FB0E-34E2-43BF-B686-492BB13C72C1}" type="presParOf" srcId="{6F84D79C-570C-4C44-A943-5410B3EA83FB}" destId="{3D47C3B7-EE2E-43CE-9625-DEECFC06A0CD}" srcOrd="1" destOrd="0" presId="urn:microsoft.com/office/officeart/2005/8/layout/list1"/>
    <dgm:cxn modelId="{AC7DDC60-03E3-4933-B87B-B00CE071290E}" type="presParOf" srcId="{A7E64565-14D1-4275-9B8B-902172BDC30A}" destId="{A1311585-599B-46BD-864B-C27F5DBAC36D}" srcOrd="9" destOrd="0" presId="urn:microsoft.com/office/officeart/2005/8/layout/list1"/>
    <dgm:cxn modelId="{2E904383-506B-4326-8526-E8A3E30EB520}" type="presParOf" srcId="{A7E64565-14D1-4275-9B8B-902172BDC30A}" destId="{FA060A83-C4A6-4393-B824-7DD510CFD3C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CEC4FE-979F-4AD5-AA83-2D8E3956FFE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A99504F-E1F1-4754-804C-3AD33C6A673F}">
      <dgm:prSet/>
      <dgm:spPr/>
      <dgm:t>
        <a:bodyPr/>
        <a:lstStyle/>
        <a:p>
          <a:r>
            <a:rPr lang="en-US"/>
            <a:t>DevOps </a:t>
          </a:r>
          <a:r>
            <a:rPr lang="zh-CN"/>
            <a:t>是一系列整合软件开发和软件运维活动的</a:t>
          </a:r>
          <a:r>
            <a:rPr lang="zh-CN" b="1">
              <a:solidFill>
                <a:schemeClr val="accent4">
                  <a:lumMod val="40000"/>
                  <a:lumOff val="60000"/>
                </a:schemeClr>
              </a:solidFill>
            </a:rPr>
            <a:t>实践（</a:t>
          </a:r>
          <a:r>
            <a:rPr lang="en-US" b="1">
              <a:solidFill>
                <a:schemeClr val="accent4">
                  <a:lumMod val="40000"/>
                  <a:lumOff val="60000"/>
                </a:schemeClr>
              </a:solidFill>
            </a:rPr>
            <a:t>Practices</a:t>
          </a:r>
          <a:r>
            <a:rPr lang="zh-CN" b="1">
              <a:solidFill>
                <a:schemeClr val="accent4">
                  <a:lumMod val="40000"/>
                  <a:lumOff val="60000"/>
                </a:schemeClr>
              </a:solidFill>
            </a:rPr>
            <a:t>）</a:t>
          </a:r>
          <a:r>
            <a:rPr lang="zh-CN"/>
            <a:t>。目标是缩短软件开发生命周期并使用持续交付提供高质量的软件。</a:t>
          </a:r>
          <a:r>
            <a:rPr lang="en-US">
              <a:solidFill>
                <a:schemeClr val="accent4">
                  <a:lumMod val="40000"/>
                  <a:lumOff val="60000"/>
                </a:schemeClr>
              </a:solidFill>
            </a:rPr>
            <a:t>DevOps </a:t>
          </a:r>
          <a:r>
            <a:rPr lang="zh-CN">
              <a:solidFill>
                <a:schemeClr val="accent4">
                  <a:lumMod val="40000"/>
                  <a:lumOff val="60000"/>
                </a:schemeClr>
              </a:solidFill>
            </a:rPr>
            <a:t>与敏捷软件开发是互补关系，</a:t>
          </a:r>
          <a:r>
            <a:rPr lang="en-US">
              <a:solidFill>
                <a:schemeClr val="accent4">
                  <a:lumMod val="40000"/>
                  <a:lumOff val="60000"/>
                </a:schemeClr>
              </a:solidFill>
            </a:rPr>
            <a:t>DevOps </a:t>
          </a:r>
          <a:r>
            <a:rPr lang="zh-CN">
              <a:solidFill>
                <a:schemeClr val="accent4">
                  <a:lumMod val="40000"/>
                  <a:lumOff val="60000"/>
                </a:schemeClr>
              </a:solidFill>
            </a:rPr>
            <a:t>的许多方面来自于敏捷方法论。</a:t>
          </a:r>
          <a:endParaRPr lang="en-US">
            <a:solidFill>
              <a:schemeClr val="accent4">
                <a:lumMod val="40000"/>
                <a:lumOff val="60000"/>
              </a:schemeClr>
            </a:solidFill>
          </a:endParaRPr>
        </a:p>
      </dgm:t>
    </dgm:pt>
    <dgm:pt modelId="{31D5E395-CD20-459F-8BE8-C4E87B5334E6}" type="parTrans" cxnId="{A47B3DC4-1DDC-4496-9BAD-8A18ED1C227D}">
      <dgm:prSet/>
      <dgm:spPr/>
      <dgm:t>
        <a:bodyPr/>
        <a:lstStyle/>
        <a:p>
          <a:endParaRPr lang="en-US"/>
        </a:p>
      </dgm:t>
    </dgm:pt>
    <dgm:pt modelId="{8965F008-EA6C-406A-87A2-65296951EDBD}" type="sibTrans" cxnId="{A47B3DC4-1DDC-4496-9BAD-8A18ED1C227D}">
      <dgm:prSet/>
      <dgm:spPr/>
      <dgm:t>
        <a:bodyPr/>
        <a:lstStyle/>
        <a:p>
          <a:endParaRPr lang="en-US"/>
        </a:p>
      </dgm:t>
    </dgm:pt>
    <dgm:pt modelId="{39B964AF-E057-485C-AF03-C1A62E5B5507}">
      <dgm:prSet/>
      <dgm:spPr/>
      <dgm:t>
        <a:bodyPr/>
        <a:lstStyle/>
        <a:p>
          <a:r>
            <a:rPr lang="en-US" b="1" i="0"/>
            <a:t>DevOps</a:t>
          </a:r>
          <a:r>
            <a:rPr lang="en-US" b="0" i="0"/>
            <a:t> is a set of practices that combines </a:t>
          </a:r>
          <a:r>
            <a:rPr lang="en-US" b="0" i="0">
              <a:hlinkClick xmlns:r="http://schemas.openxmlformats.org/officeDocument/2006/relationships" r:id="rId1"/>
            </a:rPr>
            <a:t>software development</a:t>
          </a:r>
          <a:r>
            <a:rPr lang="en-US" b="0" i="0"/>
            <a:t> (</a:t>
          </a:r>
          <a:r>
            <a:rPr lang="en-US" b="0" i="1"/>
            <a:t>Dev</a:t>
          </a:r>
          <a:r>
            <a:rPr lang="en-US" b="0" i="0"/>
            <a:t>) and </a:t>
          </a:r>
          <a:r>
            <a:rPr lang="en-US" b="0" i="0">
              <a:hlinkClick xmlns:r="http://schemas.openxmlformats.org/officeDocument/2006/relationships" r:id="rId2"/>
            </a:rPr>
            <a:t>IT operations</a:t>
          </a:r>
          <a:r>
            <a:rPr lang="en-US" b="0" i="0"/>
            <a:t> (</a:t>
          </a:r>
          <a:r>
            <a:rPr lang="en-US" b="0" i="1"/>
            <a:t>Ops</a:t>
          </a:r>
          <a:r>
            <a:rPr lang="en-US" b="0" i="0"/>
            <a:t>). It aims to shorten the </a:t>
          </a:r>
          <a:r>
            <a:rPr lang="en-US" b="0" i="0">
              <a:hlinkClick xmlns:r="http://schemas.openxmlformats.org/officeDocument/2006/relationships" r:id="rId3"/>
            </a:rPr>
            <a:t>systems development life cycle</a:t>
          </a:r>
          <a:r>
            <a:rPr lang="en-US" b="0" i="0"/>
            <a:t> and provide </a:t>
          </a:r>
          <a:r>
            <a:rPr lang="en-US" b="0" i="0">
              <a:hlinkClick xmlns:r="http://schemas.openxmlformats.org/officeDocument/2006/relationships" r:id="rId4"/>
            </a:rPr>
            <a:t>continuous delivery</a:t>
          </a:r>
          <a:r>
            <a:rPr lang="en-US" b="0" i="0"/>
            <a:t> with high </a:t>
          </a:r>
          <a:r>
            <a:rPr lang="en-US" b="0" i="0">
              <a:hlinkClick xmlns:r="http://schemas.openxmlformats.org/officeDocument/2006/relationships" r:id="rId5"/>
            </a:rPr>
            <a:t>software quality</a:t>
          </a:r>
          <a:r>
            <a:rPr lang="en-US" b="0" i="0"/>
            <a:t>.</a:t>
          </a:r>
          <a:r>
            <a:rPr lang="en-US" b="0" i="0" baseline="30000">
              <a:hlinkClick xmlns:r="http://schemas.openxmlformats.org/officeDocument/2006/relationships" r:id="rId6"/>
            </a:rPr>
            <a:t>[1][2]</a:t>
          </a:r>
          <a:r>
            <a:rPr lang="en-US" b="0" i="0"/>
            <a:t> DevOps is complementary with </a:t>
          </a:r>
          <a:r>
            <a:rPr lang="en-US" b="0" i="0">
              <a:hlinkClick xmlns:r="http://schemas.openxmlformats.org/officeDocument/2006/relationships" r:id="rId7"/>
            </a:rPr>
            <a:t>Agile software development</a:t>
          </a:r>
          <a:r>
            <a:rPr lang="en-US" b="0" i="0"/>
            <a:t>; several DevOps aspects came from the Agile methodology.</a:t>
          </a:r>
          <a:endParaRPr lang="en-US"/>
        </a:p>
      </dgm:t>
    </dgm:pt>
    <dgm:pt modelId="{C8EE1F56-DD09-4F57-85B1-F7418C24E436}" type="parTrans" cxnId="{D7A75236-37D8-41F8-8DA1-9C5C80CDA222}">
      <dgm:prSet/>
      <dgm:spPr/>
      <dgm:t>
        <a:bodyPr/>
        <a:lstStyle/>
        <a:p>
          <a:endParaRPr lang="en-US"/>
        </a:p>
      </dgm:t>
    </dgm:pt>
    <dgm:pt modelId="{2684697D-2573-4CCC-9673-3F3C8526DE2C}" type="sibTrans" cxnId="{D7A75236-37D8-41F8-8DA1-9C5C80CDA222}">
      <dgm:prSet/>
      <dgm:spPr/>
      <dgm:t>
        <a:bodyPr/>
        <a:lstStyle/>
        <a:p>
          <a:endParaRPr lang="en-US"/>
        </a:p>
      </dgm:t>
    </dgm:pt>
    <dgm:pt modelId="{DBFBE6C1-5118-4FD1-8E27-7213FA22B4DC}" type="pres">
      <dgm:prSet presAssocID="{09CEC4FE-979F-4AD5-AA83-2D8E3956FFE1}" presName="linear" presStyleCnt="0">
        <dgm:presLayoutVars>
          <dgm:animLvl val="lvl"/>
          <dgm:resizeHandles val="exact"/>
        </dgm:presLayoutVars>
      </dgm:prSet>
      <dgm:spPr/>
    </dgm:pt>
    <dgm:pt modelId="{78C1E7F5-D778-41E4-B8BB-48D9EA63BC62}" type="pres">
      <dgm:prSet presAssocID="{FA99504F-E1F1-4754-804C-3AD33C6A673F}" presName="parentText" presStyleLbl="node1" presStyleIdx="0" presStyleCnt="2">
        <dgm:presLayoutVars>
          <dgm:chMax val="0"/>
          <dgm:bulletEnabled val="1"/>
        </dgm:presLayoutVars>
      </dgm:prSet>
      <dgm:spPr/>
    </dgm:pt>
    <dgm:pt modelId="{BED5FAE9-148C-40ED-93DC-FB866152C296}" type="pres">
      <dgm:prSet presAssocID="{8965F008-EA6C-406A-87A2-65296951EDBD}" presName="spacer" presStyleCnt="0"/>
      <dgm:spPr/>
    </dgm:pt>
    <dgm:pt modelId="{1C45F70C-C5CC-435A-9A76-E2BDF499F967}" type="pres">
      <dgm:prSet presAssocID="{39B964AF-E057-485C-AF03-C1A62E5B5507}" presName="parentText" presStyleLbl="node1" presStyleIdx="1" presStyleCnt="2">
        <dgm:presLayoutVars>
          <dgm:chMax val="0"/>
          <dgm:bulletEnabled val="1"/>
        </dgm:presLayoutVars>
      </dgm:prSet>
      <dgm:spPr/>
    </dgm:pt>
  </dgm:ptLst>
  <dgm:cxnLst>
    <dgm:cxn modelId="{75194918-A8DA-4441-A0C5-A818B7144D4B}" type="presOf" srcId="{39B964AF-E057-485C-AF03-C1A62E5B5507}" destId="{1C45F70C-C5CC-435A-9A76-E2BDF499F967}" srcOrd="0" destOrd="0" presId="urn:microsoft.com/office/officeart/2005/8/layout/vList2"/>
    <dgm:cxn modelId="{5C797C22-560F-4732-8EA5-07D9CED6C5DF}" type="presOf" srcId="{09CEC4FE-979F-4AD5-AA83-2D8E3956FFE1}" destId="{DBFBE6C1-5118-4FD1-8E27-7213FA22B4DC}" srcOrd="0" destOrd="0" presId="urn:microsoft.com/office/officeart/2005/8/layout/vList2"/>
    <dgm:cxn modelId="{D7A75236-37D8-41F8-8DA1-9C5C80CDA222}" srcId="{09CEC4FE-979F-4AD5-AA83-2D8E3956FFE1}" destId="{39B964AF-E057-485C-AF03-C1A62E5B5507}" srcOrd="1" destOrd="0" parTransId="{C8EE1F56-DD09-4F57-85B1-F7418C24E436}" sibTransId="{2684697D-2573-4CCC-9673-3F3C8526DE2C}"/>
    <dgm:cxn modelId="{A47B3DC4-1DDC-4496-9BAD-8A18ED1C227D}" srcId="{09CEC4FE-979F-4AD5-AA83-2D8E3956FFE1}" destId="{FA99504F-E1F1-4754-804C-3AD33C6A673F}" srcOrd="0" destOrd="0" parTransId="{31D5E395-CD20-459F-8BE8-C4E87B5334E6}" sibTransId="{8965F008-EA6C-406A-87A2-65296951EDBD}"/>
    <dgm:cxn modelId="{8007B8F9-6D53-4CBC-B689-CC97D101694B}" type="presOf" srcId="{FA99504F-E1F1-4754-804C-3AD33C6A673F}" destId="{78C1E7F5-D778-41E4-B8BB-48D9EA63BC62}" srcOrd="0" destOrd="0" presId="urn:microsoft.com/office/officeart/2005/8/layout/vList2"/>
    <dgm:cxn modelId="{329B72D6-A3ED-4EBF-ACAC-752734407670}" type="presParOf" srcId="{DBFBE6C1-5118-4FD1-8E27-7213FA22B4DC}" destId="{78C1E7F5-D778-41E4-B8BB-48D9EA63BC62}" srcOrd="0" destOrd="0" presId="urn:microsoft.com/office/officeart/2005/8/layout/vList2"/>
    <dgm:cxn modelId="{8925354D-633A-49C8-B58C-C70A839F40DB}" type="presParOf" srcId="{DBFBE6C1-5118-4FD1-8E27-7213FA22B4DC}" destId="{BED5FAE9-148C-40ED-93DC-FB866152C296}" srcOrd="1" destOrd="0" presId="urn:microsoft.com/office/officeart/2005/8/layout/vList2"/>
    <dgm:cxn modelId="{FF6FF52C-EFF5-4FA3-803F-62010062C7CE}" type="presParOf" srcId="{DBFBE6C1-5118-4FD1-8E27-7213FA22B4DC}" destId="{1C45F70C-C5CC-435A-9A76-E2BDF499F96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F7AF4C7-D0FC-47A0-8892-679272543B33}"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1993FD0B-4826-4792-900F-73E6B5E6CFA1}">
      <dgm:prSet/>
      <dgm:spPr/>
      <dgm:t>
        <a:bodyPr/>
        <a:lstStyle/>
        <a:p>
          <a:r>
            <a:rPr lang="zh-CN"/>
            <a:t>应用程序日志遥测（</a:t>
          </a:r>
          <a:r>
            <a:rPr lang="en-US"/>
            <a:t>ELK</a:t>
          </a:r>
          <a:r>
            <a:rPr lang="zh-CN"/>
            <a:t>、审计日志、</a:t>
          </a:r>
          <a:r>
            <a:rPr lang="en-US"/>
            <a:t>Metrics</a:t>
          </a:r>
          <a:r>
            <a:rPr lang="zh-CN"/>
            <a:t>）</a:t>
          </a:r>
          <a:endParaRPr lang="en-US"/>
        </a:p>
      </dgm:t>
    </dgm:pt>
    <dgm:pt modelId="{CA565042-5F45-4545-A214-1EC834D3541B}" type="parTrans" cxnId="{963FFE7D-BE5C-454C-976A-AC398D1EAAD7}">
      <dgm:prSet/>
      <dgm:spPr/>
      <dgm:t>
        <a:bodyPr/>
        <a:lstStyle/>
        <a:p>
          <a:endParaRPr lang="en-US"/>
        </a:p>
      </dgm:t>
    </dgm:pt>
    <dgm:pt modelId="{1CD9EC1A-B595-4559-93A0-A05E51929A2D}" type="sibTrans" cxnId="{963FFE7D-BE5C-454C-976A-AC398D1EAAD7}">
      <dgm:prSet/>
      <dgm:spPr/>
      <dgm:t>
        <a:bodyPr/>
        <a:lstStyle/>
        <a:p>
          <a:endParaRPr lang="en-US"/>
        </a:p>
      </dgm:t>
    </dgm:pt>
    <dgm:pt modelId="{1134C648-9E98-4FD0-82D6-BC502086167A}">
      <dgm:prSet/>
      <dgm:spPr/>
      <dgm:t>
        <a:bodyPr/>
        <a:lstStyle/>
        <a:p>
          <a:r>
            <a:rPr lang="zh-CN"/>
            <a:t>重大应用事件清单：</a:t>
          </a:r>
          <a:endParaRPr lang="en-US"/>
        </a:p>
      </dgm:t>
    </dgm:pt>
    <dgm:pt modelId="{40609A4F-7B69-4638-A3B8-22C8B775C1A9}" type="parTrans" cxnId="{83BA3F62-BD1E-49EB-9707-F62F24FA6E40}">
      <dgm:prSet/>
      <dgm:spPr/>
      <dgm:t>
        <a:bodyPr/>
        <a:lstStyle/>
        <a:p>
          <a:endParaRPr lang="en-US"/>
        </a:p>
      </dgm:t>
    </dgm:pt>
    <dgm:pt modelId="{A8735C75-387C-4C39-8C1C-BCB2B91D9696}" type="sibTrans" cxnId="{83BA3F62-BD1E-49EB-9707-F62F24FA6E40}">
      <dgm:prSet/>
      <dgm:spPr/>
      <dgm:t>
        <a:bodyPr/>
        <a:lstStyle/>
        <a:p>
          <a:endParaRPr lang="en-US"/>
        </a:p>
      </dgm:t>
    </dgm:pt>
    <dgm:pt modelId="{926DA843-B39E-4873-B633-81304E29E355}">
      <dgm:prSet/>
      <dgm:spPr/>
      <dgm:t>
        <a:bodyPr/>
        <a:lstStyle/>
        <a:p>
          <a:r>
            <a:rPr lang="zh-CN"/>
            <a:t>认证</a:t>
          </a:r>
          <a:r>
            <a:rPr lang="en-US"/>
            <a:t>/</a:t>
          </a:r>
          <a:r>
            <a:rPr lang="zh-CN"/>
            <a:t>授权的结果（包括退出）；</a:t>
          </a:r>
          <a:endParaRPr lang="en-US"/>
        </a:p>
      </dgm:t>
    </dgm:pt>
    <dgm:pt modelId="{D7AAF041-CA47-4DF2-BD0B-30769EB36B94}" type="parTrans" cxnId="{B2170E5B-99CE-401A-9D22-1E924C13D44F}">
      <dgm:prSet/>
      <dgm:spPr/>
      <dgm:t>
        <a:bodyPr/>
        <a:lstStyle/>
        <a:p>
          <a:endParaRPr lang="en-US"/>
        </a:p>
      </dgm:t>
    </dgm:pt>
    <dgm:pt modelId="{2A61057B-0616-4394-A8B6-EB53F5790EE1}" type="sibTrans" cxnId="{B2170E5B-99CE-401A-9D22-1E924C13D44F}">
      <dgm:prSet/>
      <dgm:spPr/>
      <dgm:t>
        <a:bodyPr/>
        <a:lstStyle/>
        <a:p>
          <a:endParaRPr lang="en-US"/>
        </a:p>
      </dgm:t>
    </dgm:pt>
    <dgm:pt modelId="{41731E82-5BDE-4BB7-B87B-1C39888B24DE}">
      <dgm:prSet/>
      <dgm:spPr/>
      <dgm:t>
        <a:bodyPr/>
        <a:lstStyle/>
        <a:p>
          <a:r>
            <a:rPr lang="zh-CN"/>
            <a:t>系统和数据的访问；</a:t>
          </a:r>
          <a:endParaRPr lang="en-US"/>
        </a:p>
      </dgm:t>
    </dgm:pt>
    <dgm:pt modelId="{57D25390-85D1-48C6-869C-D01267489750}" type="parTrans" cxnId="{D24A4BBE-3F2C-4C04-9BAD-8EA0095BFA7D}">
      <dgm:prSet/>
      <dgm:spPr/>
      <dgm:t>
        <a:bodyPr/>
        <a:lstStyle/>
        <a:p>
          <a:endParaRPr lang="en-US"/>
        </a:p>
      </dgm:t>
    </dgm:pt>
    <dgm:pt modelId="{650B6D8F-76BA-431E-A934-00A76861A4B3}" type="sibTrans" cxnId="{D24A4BBE-3F2C-4C04-9BAD-8EA0095BFA7D}">
      <dgm:prSet/>
      <dgm:spPr/>
      <dgm:t>
        <a:bodyPr/>
        <a:lstStyle/>
        <a:p>
          <a:endParaRPr lang="en-US"/>
        </a:p>
      </dgm:t>
    </dgm:pt>
    <dgm:pt modelId="{FB41849C-1C8E-4874-9155-82F16C5070AB}">
      <dgm:prSet/>
      <dgm:spPr/>
      <dgm:t>
        <a:bodyPr/>
        <a:lstStyle/>
        <a:p>
          <a:r>
            <a:rPr lang="zh-CN"/>
            <a:t>系统和应用程序的变更（特别是特权变更）；</a:t>
          </a:r>
          <a:endParaRPr lang="en-US"/>
        </a:p>
      </dgm:t>
    </dgm:pt>
    <dgm:pt modelId="{BDF284DD-85F0-4A53-9286-9633859C1EA9}" type="parTrans" cxnId="{8EDA7B89-1DD6-4943-B3FF-044BC0ECE459}">
      <dgm:prSet/>
      <dgm:spPr/>
      <dgm:t>
        <a:bodyPr/>
        <a:lstStyle/>
        <a:p>
          <a:endParaRPr lang="en-US"/>
        </a:p>
      </dgm:t>
    </dgm:pt>
    <dgm:pt modelId="{B368E301-2D9F-491D-BB9F-DB5D4844CE32}" type="sibTrans" cxnId="{8EDA7B89-1DD6-4943-B3FF-044BC0ECE459}">
      <dgm:prSet/>
      <dgm:spPr/>
      <dgm:t>
        <a:bodyPr/>
        <a:lstStyle/>
        <a:p>
          <a:endParaRPr lang="en-US"/>
        </a:p>
      </dgm:t>
    </dgm:pt>
    <dgm:pt modelId="{FBAE534B-C419-4F4E-84F0-70F10A4CA481}">
      <dgm:prSet/>
      <dgm:spPr/>
      <dgm:t>
        <a:bodyPr/>
        <a:lstStyle/>
        <a:p>
          <a:r>
            <a:rPr lang="zh-CN"/>
            <a:t>数据的变更，例如增加、修改或删除数据；</a:t>
          </a:r>
          <a:endParaRPr lang="en-US"/>
        </a:p>
      </dgm:t>
    </dgm:pt>
    <dgm:pt modelId="{3FA5B657-6901-4426-BE67-A4FAE88E6E72}" type="parTrans" cxnId="{37F29CFF-E901-40B9-BCE2-FD0AD75D0715}">
      <dgm:prSet/>
      <dgm:spPr/>
      <dgm:t>
        <a:bodyPr/>
        <a:lstStyle/>
        <a:p>
          <a:endParaRPr lang="en-US"/>
        </a:p>
      </dgm:t>
    </dgm:pt>
    <dgm:pt modelId="{CB8E6A76-0671-41EB-9EED-3816AEB5B8C7}" type="sibTrans" cxnId="{37F29CFF-E901-40B9-BCE2-FD0AD75D0715}">
      <dgm:prSet/>
      <dgm:spPr/>
      <dgm:t>
        <a:bodyPr/>
        <a:lstStyle/>
        <a:p>
          <a:endParaRPr lang="en-US"/>
        </a:p>
      </dgm:t>
    </dgm:pt>
    <dgm:pt modelId="{90C1EFC0-7360-400D-931C-528B27CEAED8}">
      <dgm:prSet/>
      <dgm:spPr/>
      <dgm:t>
        <a:bodyPr/>
        <a:lstStyle/>
        <a:p>
          <a:r>
            <a:rPr lang="zh-CN"/>
            <a:t>无效输入（可能的恶意注入、威胁等）；</a:t>
          </a:r>
          <a:endParaRPr lang="en-US"/>
        </a:p>
      </dgm:t>
    </dgm:pt>
    <dgm:pt modelId="{0842FBAC-A939-4C97-8C37-EED18B91F383}" type="parTrans" cxnId="{69B2453B-2BB2-48C0-96B7-D7107F5FDE55}">
      <dgm:prSet/>
      <dgm:spPr/>
      <dgm:t>
        <a:bodyPr/>
        <a:lstStyle/>
        <a:p>
          <a:endParaRPr lang="en-US"/>
        </a:p>
      </dgm:t>
    </dgm:pt>
    <dgm:pt modelId="{7F1B7F98-9DD9-4B25-AD20-55DF30FBD74C}" type="sibTrans" cxnId="{69B2453B-2BB2-48C0-96B7-D7107F5FDE55}">
      <dgm:prSet/>
      <dgm:spPr/>
      <dgm:t>
        <a:bodyPr/>
        <a:lstStyle/>
        <a:p>
          <a:endParaRPr lang="en-US"/>
        </a:p>
      </dgm:t>
    </dgm:pt>
    <dgm:pt modelId="{291C8386-B3A7-4E23-9577-5051EAB92908}">
      <dgm:prSet/>
      <dgm:spPr/>
      <dgm:t>
        <a:bodyPr/>
        <a:lstStyle/>
        <a:p>
          <a:r>
            <a:rPr lang="zh-CN"/>
            <a:t>资源（内存、磁盘、中央处理器、带宽或其他任何具有硬</a:t>
          </a:r>
          <a:r>
            <a:rPr lang="en-US"/>
            <a:t>/</a:t>
          </a:r>
          <a:r>
            <a:rPr lang="zh-CN"/>
            <a:t>软限制的资源）；</a:t>
          </a:r>
          <a:endParaRPr lang="en-US"/>
        </a:p>
      </dgm:t>
    </dgm:pt>
    <dgm:pt modelId="{4B697245-273E-4176-9AF6-8B19E2EDD6B8}" type="parTrans" cxnId="{61C75B1A-5E5C-45D9-BEC8-783BDC7BB35E}">
      <dgm:prSet/>
      <dgm:spPr/>
      <dgm:t>
        <a:bodyPr/>
        <a:lstStyle/>
        <a:p>
          <a:endParaRPr lang="en-US"/>
        </a:p>
      </dgm:t>
    </dgm:pt>
    <dgm:pt modelId="{A133F5FE-35FA-40D3-A007-A06042E5DBD2}" type="sibTrans" cxnId="{61C75B1A-5E5C-45D9-BEC8-783BDC7BB35E}">
      <dgm:prSet/>
      <dgm:spPr/>
      <dgm:t>
        <a:bodyPr/>
        <a:lstStyle/>
        <a:p>
          <a:endParaRPr lang="en-US"/>
        </a:p>
      </dgm:t>
    </dgm:pt>
    <dgm:pt modelId="{F32907BC-D9AB-4047-A5C2-C7DF70FBED76}">
      <dgm:prSet/>
      <dgm:spPr/>
      <dgm:t>
        <a:bodyPr/>
        <a:lstStyle/>
        <a:p>
          <a:r>
            <a:rPr lang="zh-CN"/>
            <a:t>健康度和可用性；</a:t>
          </a:r>
          <a:endParaRPr lang="en-US"/>
        </a:p>
      </dgm:t>
    </dgm:pt>
    <dgm:pt modelId="{31962C5B-F82B-4D56-A185-9FAB470AEE76}" type="parTrans" cxnId="{282F048A-614B-4D83-B4A8-557D12D33EF3}">
      <dgm:prSet/>
      <dgm:spPr/>
      <dgm:t>
        <a:bodyPr/>
        <a:lstStyle/>
        <a:p>
          <a:endParaRPr lang="en-US"/>
        </a:p>
      </dgm:t>
    </dgm:pt>
    <dgm:pt modelId="{2121F762-B2F6-4B12-9303-B141BD7B94FA}" type="sibTrans" cxnId="{282F048A-614B-4D83-B4A8-557D12D33EF3}">
      <dgm:prSet/>
      <dgm:spPr/>
      <dgm:t>
        <a:bodyPr/>
        <a:lstStyle/>
        <a:p>
          <a:endParaRPr lang="en-US"/>
        </a:p>
      </dgm:t>
    </dgm:pt>
    <dgm:pt modelId="{C29B34B3-626B-4788-892D-BC9666ED9EBD}">
      <dgm:prSet/>
      <dgm:spPr/>
      <dgm:t>
        <a:bodyPr/>
        <a:lstStyle/>
        <a:p>
          <a:r>
            <a:rPr lang="zh-CN"/>
            <a:t>启动和关闭；</a:t>
          </a:r>
          <a:endParaRPr lang="en-US"/>
        </a:p>
      </dgm:t>
    </dgm:pt>
    <dgm:pt modelId="{3C03574F-F1CC-4688-B5DF-F9D72AE4363B}" type="parTrans" cxnId="{51D8E7A3-0DAA-432E-B5B2-704BC949C9BE}">
      <dgm:prSet/>
      <dgm:spPr/>
      <dgm:t>
        <a:bodyPr/>
        <a:lstStyle/>
        <a:p>
          <a:endParaRPr lang="en-US"/>
        </a:p>
      </dgm:t>
    </dgm:pt>
    <dgm:pt modelId="{A1FC83B8-CCF6-458B-B9CC-9540AE9410B9}" type="sibTrans" cxnId="{51D8E7A3-0DAA-432E-B5B2-704BC949C9BE}">
      <dgm:prSet/>
      <dgm:spPr/>
      <dgm:t>
        <a:bodyPr/>
        <a:lstStyle/>
        <a:p>
          <a:endParaRPr lang="en-US"/>
        </a:p>
      </dgm:t>
    </dgm:pt>
    <dgm:pt modelId="{7DBFB3A3-DBA8-4019-9D9E-EE395FCDDDA5}">
      <dgm:prSet/>
      <dgm:spPr/>
      <dgm:t>
        <a:bodyPr/>
        <a:lstStyle/>
        <a:p>
          <a:r>
            <a:rPr lang="zh-CN"/>
            <a:t>故障和错误；</a:t>
          </a:r>
          <a:endParaRPr lang="en-US"/>
        </a:p>
      </dgm:t>
    </dgm:pt>
    <dgm:pt modelId="{D34A0988-7244-40B4-B097-545D1BAF469C}" type="parTrans" cxnId="{F375C9D8-2E67-44D7-9C68-A1E060F268B8}">
      <dgm:prSet/>
      <dgm:spPr/>
      <dgm:t>
        <a:bodyPr/>
        <a:lstStyle/>
        <a:p>
          <a:endParaRPr lang="en-US"/>
        </a:p>
      </dgm:t>
    </dgm:pt>
    <dgm:pt modelId="{132FB75F-3E8C-4F06-B91A-40D656BAD3B8}" type="sibTrans" cxnId="{F375C9D8-2E67-44D7-9C68-A1E060F268B8}">
      <dgm:prSet/>
      <dgm:spPr/>
      <dgm:t>
        <a:bodyPr/>
        <a:lstStyle/>
        <a:p>
          <a:endParaRPr lang="en-US"/>
        </a:p>
      </dgm:t>
    </dgm:pt>
    <dgm:pt modelId="{E0BCAB63-2A7D-4F6B-AA79-DBFEF6B09BE2}">
      <dgm:prSet/>
      <dgm:spPr/>
      <dgm:t>
        <a:bodyPr/>
        <a:lstStyle/>
        <a:p>
          <a:r>
            <a:rPr lang="zh-CN"/>
            <a:t>断路器跳闸；</a:t>
          </a:r>
          <a:endParaRPr lang="en-US"/>
        </a:p>
      </dgm:t>
    </dgm:pt>
    <dgm:pt modelId="{AE6DC987-10F1-4E58-B445-38955CCC5A43}" type="parTrans" cxnId="{0B956AE5-1DFB-4871-9DF0-335A66720115}">
      <dgm:prSet/>
      <dgm:spPr/>
      <dgm:t>
        <a:bodyPr/>
        <a:lstStyle/>
        <a:p>
          <a:endParaRPr lang="en-US"/>
        </a:p>
      </dgm:t>
    </dgm:pt>
    <dgm:pt modelId="{1814606E-E2EB-4199-9C11-CCCDDFF95602}" type="sibTrans" cxnId="{0B956AE5-1DFB-4871-9DF0-335A66720115}">
      <dgm:prSet/>
      <dgm:spPr/>
      <dgm:t>
        <a:bodyPr/>
        <a:lstStyle/>
        <a:p>
          <a:endParaRPr lang="en-US"/>
        </a:p>
      </dgm:t>
    </dgm:pt>
    <dgm:pt modelId="{D2BEE4A1-3AAB-4940-8DB1-190E9ACFFF46}">
      <dgm:prSet/>
      <dgm:spPr/>
      <dgm:t>
        <a:bodyPr/>
        <a:lstStyle/>
        <a:p>
          <a:r>
            <a:rPr lang="zh-CN"/>
            <a:t>延迟；</a:t>
          </a:r>
          <a:endParaRPr lang="en-US"/>
        </a:p>
      </dgm:t>
    </dgm:pt>
    <dgm:pt modelId="{D2952A93-75CC-4BAF-A3C4-83AD2D5139D7}" type="parTrans" cxnId="{B12AAC89-AC2F-4346-A1C6-032063B05D8A}">
      <dgm:prSet/>
      <dgm:spPr/>
      <dgm:t>
        <a:bodyPr/>
        <a:lstStyle/>
        <a:p>
          <a:endParaRPr lang="en-US"/>
        </a:p>
      </dgm:t>
    </dgm:pt>
    <dgm:pt modelId="{D14FB9C6-4408-40C6-9A12-8F6394BD1F4A}" type="sibTrans" cxnId="{B12AAC89-AC2F-4346-A1C6-032063B05D8A}">
      <dgm:prSet/>
      <dgm:spPr/>
      <dgm:t>
        <a:bodyPr/>
        <a:lstStyle/>
        <a:p>
          <a:endParaRPr lang="en-US"/>
        </a:p>
      </dgm:t>
    </dgm:pt>
    <dgm:pt modelId="{1BB2A71B-8D9E-4C1C-88FB-67CE578B6B73}">
      <dgm:prSet/>
      <dgm:spPr/>
      <dgm:t>
        <a:bodyPr/>
        <a:lstStyle/>
        <a:p>
          <a:r>
            <a:rPr lang="zh-CN"/>
            <a:t>备份成功</a:t>
          </a:r>
          <a:r>
            <a:rPr lang="en-US"/>
            <a:t>/</a:t>
          </a:r>
          <a:r>
            <a:rPr lang="zh-CN"/>
            <a:t>失败。</a:t>
          </a:r>
          <a:endParaRPr lang="en-US"/>
        </a:p>
      </dgm:t>
    </dgm:pt>
    <dgm:pt modelId="{2AD4E777-89AD-4F56-A7AD-3122EFDB8B1B}" type="parTrans" cxnId="{90366E5C-E69C-4245-BC58-1229868F8409}">
      <dgm:prSet/>
      <dgm:spPr/>
      <dgm:t>
        <a:bodyPr/>
        <a:lstStyle/>
        <a:p>
          <a:endParaRPr lang="en-US"/>
        </a:p>
      </dgm:t>
    </dgm:pt>
    <dgm:pt modelId="{39E46E88-8994-4B14-8A9C-6D8B8998601A}" type="sibTrans" cxnId="{90366E5C-E69C-4245-BC58-1229868F8409}">
      <dgm:prSet/>
      <dgm:spPr/>
      <dgm:t>
        <a:bodyPr/>
        <a:lstStyle/>
        <a:p>
          <a:endParaRPr lang="en-US"/>
        </a:p>
      </dgm:t>
    </dgm:pt>
    <dgm:pt modelId="{7C7272B2-10DB-4984-848C-08D5886EC1CC}">
      <dgm:prSet/>
      <dgm:spPr/>
      <dgm:t>
        <a:bodyPr/>
        <a:lstStyle/>
        <a:p>
          <a:r>
            <a:rPr lang="zh-CN"/>
            <a:t>将建立生产遥测融入日常开发工作。</a:t>
          </a:r>
          <a:endParaRPr lang="en-US"/>
        </a:p>
      </dgm:t>
    </dgm:pt>
    <dgm:pt modelId="{E373D818-6F0A-4B3F-986F-157E4C04AD36}" type="parTrans" cxnId="{77C5F8EB-E554-4A1A-BE65-2E83D15901B3}">
      <dgm:prSet/>
      <dgm:spPr/>
      <dgm:t>
        <a:bodyPr/>
        <a:lstStyle/>
        <a:p>
          <a:endParaRPr lang="en-US"/>
        </a:p>
      </dgm:t>
    </dgm:pt>
    <dgm:pt modelId="{3D9BA978-645C-4C7A-9593-7B3B30583D74}" type="sibTrans" cxnId="{77C5F8EB-E554-4A1A-BE65-2E83D15901B3}">
      <dgm:prSet/>
      <dgm:spPr/>
      <dgm:t>
        <a:bodyPr/>
        <a:lstStyle/>
        <a:p>
          <a:endParaRPr lang="en-US"/>
        </a:p>
      </dgm:t>
    </dgm:pt>
    <dgm:pt modelId="{17371B6F-ED7D-40E3-9B74-CF83A052593A}">
      <dgm:prSet/>
      <dgm:spPr/>
      <dgm:t>
        <a:bodyPr/>
        <a:lstStyle/>
        <a:p>
          <a:r>
            <a:rPr lang="zh-CN"/>
            <a:t>使用遥测指导问题的解决。</a:t>
          </a:r>
          <a:endParaRPr lang="en-US"/>
        </a:p>
      </dgm:t>
    </dgm:pt>
    <dgm:pt modelId="{85916C68-214E-4575-8CCA-08F87DB2CE5B}" type="parTrans" cxnId="{11335B98-6DB7-47EE-B62D-685681A374E5}">
      <dgm:prSet/>
      <dgm:spPr/>
      <dgm:t>
        <a:bodyPr/>
        <a:lstStyle/>
        <a:p>
          <a:endParaRPr lang="en-US"/>
        </a:p>
      </dgm:t>
    </dgm:pt>
    <dgm:pt modelId="{55712116-CE8C-449E-87F8-1DA73B04D830}" type="sibTrans" cxnId="{11335B98-6DB7-47EE-B62D-685681A374E5}">
      <dgm:prSet/>
      <dgm:spPr/>
      <dgm:t>
        <a:bodyPr/>
        <a:lstStyle/>
        <a:p>
          <a:endParaRPr lang="en-US"/>
        </a:p>
      </dgm:t>
    </dgm:pt>
    <dgm:pt modelId="{D651A233-85CD-4C23-85B5-21018EE0EC6A}" type="pres">
      <dgm:prSet presAssocID="{1F7AF4C7-D0FC-47A0-8892-679272543B33}" presName="linear" presStyleCnt="0">
        <dgm:presLayoutVars>
          <dgm:dir/>
          <dgm:animLvl val="lvl"/>
          <dgm:resizeHandles val="exact"/>
        </dgm:presLayoutVars>
      </dgm:prSet>
      <dgm:spPr/>
    </dgm:pt>
    <dgm:pt modelId="{C434D9AE-DCC1-4841-A277-2F78ADFEA2E0}" type="pres">
      <dgm:prSet presAssocID="{1993FD0B-4826-4792-900F-73E6B5E6CFA1}" presName="parentLin" presStyleCnt="0"/>
      <dgm:spPr/>
    </dgm:pt>
    <dgm:pt modelId="{7C078540-7D4F-491A-9058-3F368F295CDA}" type="pres">
      <dgm:prSet presAssocID="{1993FD0B-4826-4792-900F-73E6B5E6CFA1}" presName="parentLeftMargin" presStyleLbl="node1" presStyleIdx="0" presStyleCnt="4"/>
      <dgm:spPr/>
    </dgm:pt>
    <dgm:pt modelId="{5AB97708-3B04-42D8-8916-94F5954AB841}" type="pres">
      <dgm:prSet presAssocID="{1993FD0B-4826-4792-900F-73E6B5E6CFA1}" presName="parentText" presStyleLbl="node1" presStyleIdx="0" presStyleCnt="4">
        <dgm:presLayoutVars>
          <dgm:chMax val="0"/>
          <dgm:bulletEnabled val="1"/>
        </dgm:presLayoutVars>
      </dgm:prSet>
      <dgm:spPr/>
    </dgm:pt>
    <dgm:pt modelId="{0017DB0C-4EF3-49E5-BC95-6C39E55488CD}" type="pres">
      <dgm:prSet presAssocID="{1993FD0B-4826-4792-900F-73E6B5E6CFA1}" presName="negativeSpace" presStyleCnt="0"/>
      <dgm:spPr/>
    </dgm:pt>
    <dgm:pt modelId="{F027BC76-3807-480F-9D4E-78BC706F7446}" type="pres">
      <dgm:prSet presAssocID="{1993FD0B-4826-4792-900F-73E6B5E6CFA1}" presName="childText" presStyleLbl="conFgAcc1" presStyleIdx="0" presStyleCnt="4">
        <dgm:presLayoutVars>
          <dgm:bulletEnabled val="1"/>
        </dgm:presLayoutVars>
      </dgm:prSet>
      <dgm:spPr/>
    </dgm:pt>
    <dgm:pt modelId="{72179033-9415-44AA-838D-9CB257BC45E6}" type="pres">
      <dgm:prSet presAssocID="{1CD9EC1A-B595-4559-93A0-A05E51929A2D}" presName="spaceBetweenRectangles" presStyleCnt="0"/>
      <dgm:spPr/>
    </dgm:pt>
    <dgm:pt modelId="{5CAACFA4-1B96-4817-8BE0-0F2949106363}" type="pres">
      <dgm:prSet presAssocID="{1134C648-9E98-4FD0-82D6-BC502086167A}" presName="parentLin" presStyleCnt="0"/>
      <dgm:spPr/>
    </dgm:pt>
    <dgm:pt modelId="{344EC456-9316-4BC1-8DB1-7B7C9189ADD7}" type="pres">
      <dgm:prSet presAssocID="{1134C648-9E98-4FD0-82D6-BC502086167A}" presName="parentLeftMargin" presStyleLbl="node1" presStyleIdx="0" presStyleCnt="4"/>
      <dgm:spPr/>
    </dgm:pt>
    <dgm:pt modelId="{73D2CD91-AA60-4C5B-A986-7912C8B63C3C}" type="pres">
      <dgm:prSet presAssocID="{1134C648-9E98-4FD0-82D6-BC502086167A}" presName="parentText" presStyleLbl="node1" presStyleIdx="1" presStyleCnt="4">
        <dgm:presLayoutVars>
          <dgm:chMax val="0"/>
          <dgm:bulletEnabled val="1"/>
        </dgm:presLayoutVars>
      </dgm:prSet>
      <dgm:spPr/>
    </dgm:pt>
    <dgm:pt modelId="{31DA697B-7780-4C2E-BF85-3581B5CD3BB3}" type="pres">
      <dgm:prSet presAssocID="{1134C648-9E98-4FD0-82D6-BC502086167A}" presName="negativeSpace" presStyleCnt="0"/>
      <dgm:spPr/>
    </dgm:pt>
    <dgm:pt modelId="{87750D16-158E-4E74-9593-0563EF16DC41}" type="pres">
      <dgm:prSet presAssocID="{1134C648-9E98-4FD0-82D6-BC502086167A}" presName="childText" presStyleLbl="conFgAcc1" presStyleIdx="1" presStyleCnt="4">
        <dgm:presLayoutVars>
          <dgm:bulletEnabled val="1"/>
        </dgm:presLayoutVars>
      </dgm:prSet>
      <dgm:spPr/>
    </dgm:pt>
    <dgm:pt modelId="{076F721B-305D-4E47-BAC8-93397EE9F196}" type="pres">
      <dgm:prSet presAssocID="{A8735C75-387C-4C39-8C1C-BCB2B91D9696}" presName="spaceBetweenRectangles" presStyleCnt="0"/>
      <dgm:spPr/>
    </dgm:pt>
    <dgm:pt modelId="{2E7EC833-1B83-47E6-80F5-00292AB47D3A}" type="pres">
      <dgm:prSet presAssocID="{7C7272B2-10DB-4984-848C-08D5886EC1CC}" presName="parentLin" presStyleCnt="0"/>
      <dgm:spPr/>
    </dgm:pt>
    <dgm:pt modelId="{0EAC5E1B-D41F-4E64-9005-BC48A1AC4809}" type="pres">
      <dgm:prSet presAssocID="{7C7272B2-10DB-4984-848C-08D5886EC1CC}" presName="parentLeftMargin" presStyleLbl="node1" presStyleIdx="1" presStyleCnt="4"/>
      <dgm:spPr/>
    </dgm:pt>
    <dgm:pt modelId="{556E8AA5-A8FC-4F35-87A9-766650B607D4}" type="pres">
      <dgm:prSet presAssocID="{7C7272B2-10DB-4984-848C-08D5886EC1CC}" presName="parentText" presStyleLbl="node1" presStyleIdx="2" presStyleCnt="4">
        <dgm:presLayoutVars>
          <dgm:chMax val="0"/>
          <dgm:bulletEnabled val="1"/>
        </dgm:presLayoutVars>
      </dgm:prSet>
      <dgm:spPr/>
    </dgm:pt>
    <dgm:pt modelId="{2840D461-6FEE-4FE0-980E-844EB24596B9}" type="pres">
      <dgm:prSet presAssocID="{7C7272B2-10DB-4984-848C-08D5886EC1CC}" presName="negativeSpace" presStyleCnt="0"/>
      <dgm:spPr/>
    </dgm:pt>
    <dgm:pt modelId="{C959D3FD-0E93-4BD6-B453-F8328F8E8E6E}" type="pres">
      <dgm:prSet presAssocID="{7C7272B2-10DB-4984-848C-08D5886EC1CC}" presName="childText" presStyleLbl="conFgAcc1" presStyleIdx="2" presStyleCnt="4">
        <dgm:presLayoutVars>
          <dgm:bulletEnabled val="1"/>
        </dgm:presLayoutVars>
      </dgm:prSet>
      <dgm:spPr/>
    </dgm:pt>
    <dgm:pt modelId="{C4506434-9472-41B3-A14D-020F24C231B5}" type="pres">
      <dgm:prSet presAssocID="{3D9BA978-645C-4C7A-9593-7B3B30583D74}" presName="spaceBetweenRectangles" presStyleCnt="0"/>
      <dgm:spPr/>
    </dgm:pt>
    <dgm:pt modelId="{302B0309-0310-4140-90F6-B193BBC8ACFE}" type="pres">
      <dgm:prSet presAssocID="{17371B6F-ED7D-40E3-9B74-CF83A052593A}" presName="parentLin" presStyleCnt="0"/>
      <dgm:spPr/>
    </dgm:pt>
    <dgm:pt modelId="{23784147-567A-4F07-8E38-74B4490B8373}" type="pres">
      <dgm:prSet presAssocID="{17371B6F-ED7D-40E3-9B74-CF83A052593A}" presName="parentLeftMargin" presStyleLbl="node1" presStyleIdx="2" presStyleCnt="4"/>
      <dgm:spPr/>
    </dgm:pt>
    <dgm:pt modelId="{CBA93508-8C97-42ED-94CA-F2552B77ACD1}" type="pres">
      <dgm:prSet presAssocID="{17371B6F-ED7D-40E3-9B74-CF83A052593A}" presName="parentText" presStyleLbl="node1" presStyleIdx="3" presStyleCnt="4">
        <dgm:presLayoutVars>
          <dgm:chMax val="0"/>
          <dgm:bulletEnabled val="1"/>
        </dgm:presLayoutVars>
      </dgm:prSet>
      <dgm:spPr/>
    </dgm:pt>
    <dgm:pt modelId="{2BC42431-0076-4C1A-A221-A4094B241A76}" type="pres">
      <dgm:prSet presAssocID="{17371B6F-ED7D-40E3-9B74-CF83A052593A}" presName="negativeSpace" presStyleCnt="0"/>
      <dgm:spPr/>
    </dgm:pt>
    <dgm:pt modelId="{BF7217D2-6810-4C46-9A07-A67C95118FD4}" type="pres">
      <dgm:prSet presAssocID="{17371B6F-ED7D-40E3-9B74-CF83A052593A}" presName="childText" presStyleLbl="conFgAcc1" presStyleIdx="3" presStyleCnt="4">
        <dgm:presLayoutVars>
          <dgm:bulletEnabled val="1"/>
        </dgm:presLayoutVars>
      </dgm:prSet>
      <dgm:spPr/>
    </dgm:pt>
  </dgm:ptLst>
  <dgm:cxnLst>
    <dgm:cxn modelId="{43FCDA11-92AE-493F-9FE8-BBEBA0B8E66F}" type="presOf" srcId="{D2BEE4A1-3AAB-4940-8DB1-190E9ACFFF46}" destId="{87750D16-158E-4E74-9593-0563EF16DC41}" srcOrd="0" destOrd="10" presId="urn:microsoft.com/office/officeart/2005/8/layout/list1"/>
    <dgm:cxn modelId="{61C75B1A-5E5C-45D9-BEC8-783BDC7BB35E}" srcId="{1134C648-9E98-4FD0-82D6-BC502086167A}" destId="{291C8386-B3A7-4E23-9577-5051EAB92908}" srcOrd="5" destOrd="0" parTransId="{4B697245-273E-4176-9AF6-8B19E2EDD6B8}" sibTransId="{A133F5FE-35FA-40D3-A007-A06042E5DBD2}"/>
    <dgm:cxn modelId="{8EB9322E-09A5-4047-8496-57A97487F846}" type="presOf" srcId="{F32907BC-D9AB-4047-A5C2-C7DF70FBED76}" destId="{87750D16-158E-4E74-9593-0563EF16DC41}" srcOrd="0" destOrd="6" presId="urn:microsoft.com/office/officeart/2005/8/layout/list1"/>
    <dgm:cxn modelId="{65C29F2E-7A6A-43D4-9A6C-D385B8005E5F}" type="presOf" srcId="{17371B6F-ED7D-40E3-9B74-CF83A052593A}" destId="{CBA93508-8C97-42ED-94CA-F2552B77ACD1}" srcOrd="1" destOrd="0" presId="urn:microsoft.com/office/officeart/2005/8/layout/list1"/>
    <dgm:cxn modelId="{69B2453B-2BB2-48C0-96B7-D7107F5FDE55}" srcId="{1134C648-9E98-4FD0-82D6-BC502086167A}" destId="{90C1EFC0-7360-400D-931C-528B27CEAED8}" srcOrd="4" destOrd="0" parTransId="{0842FBAC-A939-4C97-8C37-EED18B91F383}" sibTransId="{7F1B7F98-9DD9-4B25-AD20-55DF30FBD74C}"/>
    <dgm:cxn modelId="{2A1E573D-3032-4AA7-8170-4EA29972E220}" type="presOf" srcId="{FBAE534B-C419-4F4E-84F0-70F10A4CA481}" destId="{87750D16-158E-4E74-9593-0563EF16DC41}" srcOrd="0" destOrd="3" presId="urn:microsoft.com/office/officeart/2005/8/layout/list1"/>
    <dgm:cxn modelId="{B2170E5B-99CE-401A-9D22-1E924C13D44F}" srcId="{1134C648-9E98-4FD0-82D6-BC502086167A}" destId="{926DA843-B39E-4873-B633-81304E29E355}" srcOrd="0" destOrd="0" parTransId="{D7AAF041-CA47-4DF2-BD0B-30769EB36B94}" sibTransId="{2A61057B-0616-4394-A8B6-EB53F5790EE1}"/>
    <dgm:cxn modelId="{054E155C-D227-4F24-B189-C7A3C565E683}" type="presOf" srcId="{FB41849C-1C8E-4874-9155-82F16C5070AB}" destId="{87750D16-158E-4E74-9593-0563EF16DC41}" srcOrd="0" destOrd="2" presId="urn:microsoft.com/office/officeart/2005/8/layout/list1"/>
    <dgm:cxn modelId="{90366E5C-E69C-4245-BC58-1229868F8409}" srcId="{1134C648-9E98-4FD0-82D6-BC502086167A}" destId="{1BB2A71B-8D9E-4C1C-88FB-67CE578B6B73}" srcOrd="11" destOrd="0" parTransId="{2AD4E777-89AD-4F56-A7AD-3122EFDB8B1B}" sibTransId="{39E46E88-8994-4B14-8A9C-6D8B8998601A}"/>
    <dgm:cxn modelId="{45542C5F-5704-4CEB-9583-35EB6EDD373A}" type="presOf" srcId="{7C7272B2-10DB-4984-848C-08D5886EC1CC}" destId="{0EAC5E1B-D41F-4E64-9005-BC48A1AC4809}" srcOrd="0" destOrd="0" presId="urn:microsoft.com/office/officeart/2005/8/layout/list1"/>
    <dgm:cxn modelId="{83BA3F62-BD1E-49EB-9707-F62F24FA6E40}" srcId="{1F7AF4C7-D0FC-47A0-8892-679272543B33}" destId="{1134C648-9E98-4FD0-82D6-BC502086167A}" srcOrd="1" destOrd="0" parTransId="{40609A4F-7B69-4638-A3B8-22C8B775C1A9}" sibTransId="{A8735C75-387C-4C39-8C1C-BCB2B91D9696}"/>
    <dgm:cxn modelId="{B0990B46-0B61-415F-9F50-3E87E8F65867}" type="presOf" srcId="{1BB2A71B-8D9E-4C1C-88FB-67CE578B6B73}" destId="{87750D16-158E-4E74-9593-0563EF16DC41}" srcOrd="0" destOrd="11" presId="urn:microsoft.com/office/officeart/2005/8/layout/list1"/>
    <dgm:cxn modelId="{38828067-2473-4740-903E-CB2F4364D410}" type="presOf" srcId="{41731E82-5BDE-4BB7-B87B-1C39888B24DE}" destId="{87750D16-158E-4E74-9593-0563EF16DC41}" srcOrd="0" destOrd="1" presId="urn:microsoft.com/office/officeart/2005/8/layout/list1"/>
    <dgm:cxn modelId="{E4B3376C-CA17-4DFC-842A-9A2B12F14971}" type="presOf" srcId="{291C8386-B3A7-4E23-9577-5051EAB92908}" destId="{87750D16-158E-4E74-9593-0563EF16DC41}" srcOrd="0" destOrd="5" presId="urn:microsoft.com/office/officeart/2005/8/layout/list1"/>
    <dgm:cxn modelId="{6AB0E56E-F560-4F82-820F-58935313B3C6}" type="presOf" srcId="{7DBFB3A3-DBA8-4019-9D9E-EE395FCDDDA5}" destId="{87750D16-158E-4E74-9593-0563EF16DC41}" srcOrd="0" destOrd="8" presId="urn:microsoft.com/office/officeart/2005/8/layout/list1"/>
    <dgm:cxn modelId="{5DFBCC50-94C2-4F10-91EC-D013870BB8BB}" type="presOf" srcId="{926DA843-B39E-4873-B633-81304E29E355}" destId="{87750D16-158E-4E74-9593-0563EF16DC41}" srcOrd="0" destOrd="0" presId="urn:microsoft.com/office/officeart/2005/8/layout/list1"/>
    <dgm:cxn modelId="{DAAF5E5A-72BB-45D5-BB64-1CF03B77A2AB}" type="presOf" srcId="{17371B6F-ED7D-40E3-9B74-CF83A052593A}" destId="{23784147-567A-4F07-8E38-74B4490B8373}" srcOrd="0" destOrd="0" presId="urn:microsoft.com/office/officeart/2005/8/layout/list1"/>
    <dgm:cxn modelId="{963FFE7D-BE5C-454C-976A-AC398D1EAAD7}" srcId="{1F7AF4C7-D0FC-47A0-8892-679272543B33}" destId="{1993FD0B-4826-4792-900F-73E6B5E6CFA1}" srcOrd="0" destOrd="0" parTransId="{CA565042-5F45-4545-A214-1EC834D3541B}" sibTransId="{1CD9EC1A-B595-4559-93A0-A05E51929A2D}"/>
    <dgm:cxn modelId="{08F83984-62B0-46AC-914E-DFE7A7997B50}" type="presOf" srcId="{E0BCAB63-2A7D-4F6B-AA79-DBFEF6B09BE2}" destId="{87750D16-158E-4E74-9593-0563EF16DC41}" srcOrd="0" destOrd="9" presId="urn:microsoft.com/office/officeart/2005/8/layout/list1"/>
    <dgm:cxn modelId="{EA4DF287-14EB-4074-8D41-691B5D32D87A}" type="presOf" srcId="{1993FD0B-4826-4792-900F-73E6B5E6CFA1}" destId="{7C078540-7D4F-491A-9058-3F368F295CDA}" srcOrd="0" destOrd="0" presId="urn:microsoft.com/office/officeart/2005/8/layout/list1"/>
    <dgm:cxn modelId="{8EDA7B89-1DD6-4943-B3FF-044BC0ECE459}" srcId="{1134C648-9E98-4FD0-82D6-BC502086167A}" destId="{FB41849C-1C8E-4874-9155-82F16C5070AB}" srcOrd="2" destOrd="0" parTransId="{BDF284DD-85F0-4A53-9286-9633859C1EA9}" sibTransId="{B368E301-2D9F-491D-BB9F-DB5D4844CE32}"/>
    <dgm:cxn modelId="{B12AAC89-AC2F-4346-A1C6-032063B05D8A}" srcId="{1134C648-9E98-4FD0-82D6-BC502086167A}" destId="{D2BEE4A1-3AAB-4940-8DB1-190E9ACFFF46}" srcOrd="10" destOrd="0" parTransId="{D2952A93-75CC-4BAF-A3C4-83AD2D5139D7}" sibTransId="{D14FB9C6-4408-40C6-9A12-8F6394BD1F4A}"/>
    <dgm:cxn modelId="{282F048A-614B-4D83-B4A8-557D12D33EF3}" srcId="{1134C648-9E98-4FD0-82D6-BC502086167A}" destId="{F32907BC-D9AB-4047-A5C2-C7DF70FBED76}" srcOrd="6" destOrd="0" parTransId="{31962C5B-F82B-4D56-A185-9FAB470AEE76}" sibTransId="{2121F762-B2F6-4B12-9303-B141BD7B94FA}"/>
    <dgm:cxn modelId="{11335B98-6DB7-47EE-B62D-685681A374E5}" srcId="{1F7AF4C7-D0FC-47A0-8892-679272543B33}" destId="{17371B6F-ED7D-40E3-9B74-CF83A052593A}" srcOrd="3" destOrd="0" parTransId="{85916C68-214E-4575-8CCA-08F87DB2CE5B}" sibTransId="{55712116-CE8C-449E-87F8-1DA73B04D830}"/>
    <dgm:cxn modelId="{92FD04A2-581E-4BB6-9DD2-95B84A7B1EBC}" type="presOf" srcId="{1134C648-9E98-4FD0-82D6-BC502086167A}" destId="{344EC456-9316-4BC1-8DB1-7B7C9189ADD7}" srcOrd="0" destOrd="0" presId="urn:microsoft.com/office/officeart/2005/8/layout/list1"/>
    <dgm:cxn modelId="{51D8E7A3-0DAA-432E-B5B2-704BC949C9BE}" srcId="{1134C648-9E98-4FD0-82D6-BC502086167A}" destId="{C29B34B3-626B-4788-892D-BC9666ED9EBD}" srcOrd="7" destOrd="0" parTransId="{3C03574F-F1CC-4688-B5DF-F9D72AE4363B}" sibTransId="{A1FC83B8-CCF6-458B-B9CC-9540AE9410B9}"/>
    <dgm:cxn modelId="{F49047AE-ECF2-4395-BB1D-7B4090B8DBA8}" type="presOf" srcId="{1F7AF4C7-D0FC-47A0-8892-679272543B33}" destId="{D651A233-85CD-4C23-85B5-21018EE0EC6A}" srcOrd="0" destOrd="0" presId="urn:microsoft.com/office/officeart/2005/8/layout/list1"/>
    <dgm:cxn modelId="{389B01B8-87C4-488B-BB86-2F55F50F52C1}" type="presOf" srcId="{90C1EFC0-7360-400D-931C-528B27CEAED8}" destId="{87750D16-158E-4E74-9593-0563EF16DC41}" srcOrd="0" destOrd="4" presId="urn:microsoft.com/office/officeart/2005/8/layout/list1"/>
    <dgm:cxn modelId="{D24A4BBE-3F2C-4C04-9BAD-8EA0095BFA7D}" srcId="{1134C648-9E98-4FD0-82D6-BC502086167A}" destId="{41731E82-5BDE-4BB7-B87B-1C39888B24DE}" srcOrd="1" destOrd="0" parTransId="{57D25390-85D1-48C6-869C-D01267489750}" sibTransId="{650B6D8F-76BA-431E-A934-00A76861A4B3}"/>
    <dgm:cxn modelId="{661F4DC4-2518-4BC8-980E-772D6ED005F1}" type="presOf" srcId="{1134C648-9E98-4FD0-82D6-BC502086167A}" destId="{73D2CD91-AA60-4C5B-A986-7912C8B63C3C}" srcOrd="1" destOrd="0" presId="urn:microsoft.com/office/officeart/2005/8/layout/list1"/>
    <dgm:cxn modelId="{05C387C5-D10D-414C-A605-0BC08F090323}" type="presOf" srcId="{7C7272B2-10DB-4984-848C-08D5886EC1CC}" destId="{556E8AA5-A8FC-4F35-87A9-766650B607D4}" srcOrd="1" destOrd="0" presId="urn:microsoft.com/office/officeart/2005/8/layout/list1"/>
    <dgm:cxn modelId="{F375C9D8-2E67-44D7-9C68-A1E060F268B8}" srcId="{1134C648-9E98-4FD0-82D6-BC502086167A}" destId="{7DBFB3A3-DBA8-4019-9D9E-EE395FCDDDA5}" srcOrd="8" destOrd="0" parTransId="{D34A0988-7244-40B4-B097-545D1BAF469C}" sibTransId="{132FB75F-3E8C-4F06-B91A-40D656BAD3B8}"/>
    <dgm:cxn modelId="{0B956AE5-1DFB-4871-9DF0-335A66720115}" srcId="{1134C648-9E98-4FD0-82D6-BC502086167A}" destId="{E0BCAB63-2A7D-4F6B-AA79-DBFEF6B09BE2}" srcOrd="9" destOrd="0" parTransId="{AE6DC987-10F1-4E58-B445-38955CCC5A43}" sibTransId="{1814606E-E2EB-4199-9C11-CCCDDFF95602}"/>
    <dgm:cxn modelId="{125968EA-AA1E-4534-B564-DECAB19395AE}" type="presOf" srcId="{C29B34B3-626B-4788-892D-BC9666ED9EBD}" destId="{87750D16-158E-4E74-9593-0563EF16DC41}" srcOrd="0" destOrd="7" presId="urn:microsoft.com/office/officeart/2005/8/layout/list1"/>
    <dgm:cxn modelId="{77C5F8EB-E554-4A1A-BE65-2E83D15901B3}" srcId="{1F7AF4C7-D0FC-47A0-8892-679272543B33}" destId="{7C7272B2-10DB-4984-848C-08D5886EC1CC}" srcOrd="2" destOrd="0" parTransId="{E373D818-6F0A-4B3F-986F-157E4C04AD36}" sibTransId="{3D9BA978-645C-4C7A-9593-7B3B30583D74}"/>
    <dgm:cxn modelId="{1DDEA6F8-13DD-4D27-8689-909069F1E0F7}" type="presOf" srcId="{1993FD0B-4826-4792-900F-73E6B5E6CFA1}" destId="{5AB97708-3B04-42D8-8916-94F5954AB841}" srcOrd="1" destOrd="0" presId="urn:microsoft.com/office/officeart/2005/8/layout/list1"/>
    <dgm:cxn modelId="{37F29CFF-E901-40B9-BCE2-FD0AD75D0715}" srcId="{1134C648-9E98-4FD0-82D6-BC502086167A}" destId="{FBAE534B-C419-4F4E-84F0-70F10A4CA481}" srcOrd="3" destOrd="0" parTransId="{3FA5B657-6901-4426-BE67-A4FAE88E6E72}" sibTransId="{CB8E6A76-0671-41EB-9EED-3816AEB5B8C7}"/>
    <dgm:cxn modelId="{14CB95DD-FBC9-4510-8E4C-35E8987D9180}" type="presParOf" srcId="{D651A233-85CD-4C23-85B5-21018EE0EC6A}" destId="{C434D9AE-DCC1-4841-A277-2F78ADFEA2E0}" srcOrd="0" destOrd="0" presId="urn:microsoft.com/office/officeart/2005/8/layout/list1"/>
    <dgm:cxn modelId="{ECF246B0-082D-4799-8ABF-EBE388E41565}" type="presParOf" srcId="{C434D9AE-DCC1-4841-A277-2F78ADFEA2E0}" destId="{7C078540-7D4F-491A-9058-3F368F295CDA}" srcOrd="0" destOrd="0" presId="urn:microsoft.com/office/officeart/2005/8/layout/list1"/>
    <dgm:cxn modelId="{99E50645-D5ED-416D-BF98-7E127FD45AA6}" type="presParOf" srcId="{C434D9AE-DCC1-4841-A277-2F78ADFEA2E0}" destId="{5AB97708-3B04-42D8-8916-94F5954AB841}" srcOrd="1" destOrd="0" presId="urn:microsoft.com/office/officeart/2005/8/layout/list1"/>
    <dgm:cxn modelId="{B1A4F092-E1DD-43E8-9E39-3E80FDC78353}" type="presParOf" srcId="{D651A233-85CD-4C23-85B5-21018EE0EC6A}" destId="{0017DB0C-4EF3-49E5-BC95-6C39E55488CD}" srcOrd="1" destOrd="0" presId="urn:microsoft.com/office/officeart/2005/8/layout/list1"/>
    <dgm:cxn modelId="{B145732D-F9A5-4158-A08B-6C659845B0B1}" type="presParOf" srcId="{D651A233-85CD-4C23-85B5-21018EE0EC6A}" destId="{F027BC76-3807-480F-9D4E-78BC706F7446}" srcOrd="2" destOrd="0" presId="urn:microsoft.com/office/officeart/2005/8/layout/list1"/>
    <dgm:cxn modelId="{4048FB4F-6346-450A-881B-F3F6ED54FFF1}" type="presParOf" srcId="{D651A233-85CD-4C23-85B5-21018EE0EC6A}" destId="{72179033-9415-44AA-838D-9CB257BC45E6}" srcOrd="3" destOrd="0" presId="urn:microsoft.com/office/officeart/2005/8/layout/list1"/>
    <dgm:cxn modelId="{1938D83F-7048-43C7-8A55-1A93257287C9}" type="presParOf" srcId="{D651A233-85CD-4C23-85B5-21018EE0EC6A}" destId="{5CAACFA4-1B96-4817-8BE0-0F2949106363}" srcOrd="4" destOrd="0" presId="urn:microsoft.com/office/officeart/2005/8/layout/list1"/>
    <dgm:cxn modelId="{A8305639-0E2E-459B-8AC1-A671EF80F630}" type="presParOf" srcId="{5CAACFA4-1B96-4817-8BE0-0F2949106363}" destId="{344EC456-9316-4BC1-8DB1-7B7C9189ADD7}" srcOrd="0" destOrd="0" presId="urn:microsoft.com/office/officeart/2005/8/layout/list1"/>
    <dgm:cxn modelId="{CFBB53AE-3094-4D57-8D37-8BE344B8AB56}" type="presParOf" srcId="{5CAACFA4-1B96-4817-8BE0-0F2949106363}" destId="{73D2CD91-AA60-4C5B-A986-7912C8B63C3C}" srcOrd="1" destOrd="0" presId="urn:microsoft.com/office/officeart/2005/8/layout/list1"/>
    <dgm:cxn modelId="{18DBCDEA-5B73-4855-978B-7F3AFD80AAD6}" type="presParOf" srcId="{D651A233-85CD-4C23-85B5-21018EE0EC6A}" destId="{31DA697B-7780-4C2E-BF85-3581B5CD3BB3}" srcOrd="5" destOrd="0" presId="urn:microsoft.com/office/officeart/2005/8/layout/list1"/>
    <dgm:cxn modelId="{7EEDA616-E309-4073-91C4-80EB9237E6FD}" type="presParOf" srcId="{D651A233-85CD-4C23-85B5-21018EE0EC6A}" destId="{87750D16-158E-4E74-9593-0563EF16DC41}" srcOrd="6" destOrd="0" presId="urn:microsoft.com/office/officeart/2005/8/layout/list1"/>
    <dgm:cxn modelId="{80AFBACE-572C-446F-A46A-043CAD766B68}" type="presParOf" srcId="{D651A233-85CD-4C23-85B5-21018EE0EC6A}" destId="{076F721B-305D-4E47-BAC8-93397EE9F196}" srcOrd="7" destOrd="0" presId="urn:microsoft.com/office/officeart/2005/8/layout/list1"/>
    <dgm:cxn modelId="{88E8FAB9-4805-4BFE-B8DF-2E822EDE73DE}" type="presParOf" srcId="{D651A233-85CD-4C23-85B5-21018EE0EC6A}" destId="{2E7EC833-1B83-47E6-80F5-00292AB47D3A}" srcOrd="8" destOrd="0" presId="urn:microsoft.com/office/officeart/2005/8/layout/list1"/>
    <dgm:cxn modelId="{DF243427-B810-4775-9BDF-514C1729443B}" type="presParOf" srcId="{2E7EC833-1B83-47E6-80F5-00292AB47D3A}" destId="{0EAC5E1B-D41F-4E64-9005-BC48A1AC4809}" srcOrd="0" destOrd="0" presId="urn:microsoft.com/office/officeart/2005/8/layout/list1"/>
    <dgm:cxn modelId="{09A7F543-E9A5-4A02-AF68-9A50D02B0A4C}" type="presParOf" srcId="{2E7EC833-1B83-47E6-80F5-00292AB47D3A}" destId="{556E8AA5-A8FC-4F35-87A9-766650B607D4}" srcOrd="1" destOrd="0" presId="urn:microsoft.com/office/officeart/2005/8/layout/list1"/>
    <dgm:cxn modelId="{F278AAB5-AF24-4819-9F6F-6A7BF5FBFF47}" type="presParOf" srcId="{D651A233-85CD-4C23-85B5-21018EE0EC6A}" destId="{2840D461-6FEE-4FE0-980E-844EB24596B9}" srcOrd="9" destOrd="0" presId="urn:microsoft.com/office/officeart/2005/8/layout/list1"/>
    <dgm:cxn modelId="{C1DDE796-56CB-4583-BEBA-EBD8DC247310}" type="presParOf" srcId="{D651A233-85CD-4C23-85B5-21018EE0EC6A}" destId="{C959D3FD-0E93-4BD6-B453-F8328F8E8E6E}" srcOrd="10" destOrd="0" presId="urn:microsoft.com/office/officeart/2005/8/layout/list1"/>
    <dgm:cxn modelId="{A4EC9E66-55DA-4965-A8E1-601DAADCAFE8}" type="presParOf" srcId="{D651A233-85CD-4C23-85B5-21018EE0EC6A}" destId="{C4506434-9472-41B3-A14D-020F24C231B5}" srcOrd="11" destOrd="0" presId="urn:microsoft.com/office/officeart/2005/8/layout/list1"/>
    <dgm:cxn modelId="{6B68D814-A0BC-4BEC-9C4B-99B3D6ECF3B1}" type="presParOf" srcId="{D651A233-85CD-4C23-85B5-21018EE0EC6A}" destId="{302B0309-0310-4140-90F6-B193BBC8ACFE}" srcOrd="12" destOrd="0" presId="urn:microsoft.com/office/officeart/2005/8/layout/list1"/>
    <dgm:cxn modelId="{78722B1A-7AE9-4644-8125-6825D4891F8D}" type="presParOf" srcId="{302B0309-0310-4140-90F6-B193BBC8ACFE}" destId="{23784147-567A-4F07-8E38-74B4490B8373}" srcOrd="0" destOrd="0" presId="urn:microsoft.com/office/officeart/2005/8/layout/list1"/>
    <dgm:cxn modelId="{DADBBFB3-1049-4BAA-A869-E99A9D51BFB6}" type="presParOf" srcId="{302B0309-0310-4140-90F6-B193BBC8ACFE}" destId="{CBA93508-8C97-42ED-94CA-F2552B77ACD1}" srcOrd="1" destOrd="0" presId="urn:microsoft.com/office/officeart/2005/8/layout/list1"/>
    <dgm:cxn modelId="{407C73F7-A8F9-45AF-AC8F-4B72055195A0}" type="presParOf" srcId="{D651A233-85CD-4C23-85B5-21018EE0EC6A}" destId="{2BC42431-0076-4C1A-A221-A4094B241A76}" srcOrd="13" destOrd="0" presId="urn:microsoft.com/office/officeart/2005/8/layout/list1"/>
    <dgm:cxn modelId="{4AF88A11-9FD6-41CD-9290-98865B3BCDB8}" type="presParOf" srcId="{D651A233-85CD-4C23-85B5-21018EE0EC6A}" destId="{BF7217D2-6810-4C46-9A07-A67C95118FD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3F64747-C6A9-43AB-8C3D-BC85AF04A21D}"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BBD240D-03B8-4B43-B0DD-476B7DBBEA6F}">
      <dgm:prSet/>
      <dgm:spPr/>
      <dgm:t>
        <a:bodyPr/>
        <a:lstStyle/>
        <a:p>
          <a:r>
            <a:rPr lang="zh-CN"/>
            <a:t>建立自助访问的可视化遥测信息系统（信息辐射器）</a:t>
          </a:r>
          <a:endParaRPr lang="en-US"/>
        </a:p>
      </dgm:t>
    </dgm:pt>
    <dgm:pt modelId="{89370BD6-B306-4E4A-876C-58D12FB5EC9F}" type="parTrans" cxnId="{5972B4B4-35B0-4988-9249-764B026485A8}">
      <dgm:prSet/>
      <dgm:spPr/>
      <dgm:t>
        <a:bodyPr/>
        <a:lstStyle/>
        <a:p>
          <a:endParaRPr lang="en-US"/>
        </a:p>
      </dgm:t>
    </dgm:pt>
    <dgm:pt modelId="{7F90DC3F-A254-4B93-8484-FF2BCA9376FC}" type="sibTrans" cxnId="{5972B4B4-35B0-4988-9249-764B026485A8}">
      <dgm:prSet/>
      <dgm:spPr/>
      <dgm:t>
        <a:bodyPr/>
        <a:lstStyle/>
        <a:p>
          <a:endParaRPr lang="en-US"/>
        </a:p>
      </dgm:t>
    </dgm:pt>
    <dgm:pt modelId="{F27BE3B1-9BE3-480B-BCA6-051E09F5A728}">
      <dgm:prSet/>
      <dgm:spPr/>
      <dgm:t>
        <a:bodyPr/>
        <a:lstStyle/>
        <a:p>
          <a:r>
            <a:rPr lang="en-US"/>
            <a:t>Grafana</a:t>
          </a:r>
        </a:p>
      </dgm:t>
    </dgm:pt>
    <dgm:pt modelId="{8A7F872E-613F-42A5-8A62-26096E0EF539}" type="parTrans" cxnId="{F3949E71-E4DA-48BE-B5D2-28413ECCCCD8}">
      <dgm:prSet/>
      <dgm:spPr/>
      <dgm:t>
        <a:bodyPr/>
        <a:lstStyle/>
        <a:p>
          <a:endParaRPr lang="en-US"/>
        </a:p>
      </dgm:t>
    </dgm:pt>
    <dgm:pt modelId="{734BD877-0FC6-42B4-809C-98AA2DDB4E5E}" type="sibTrans" cxnId="{F3949E71-E4DA-48BE-B5D2-28413ECCCCD8}">
      <dgm:prSet/>
      <dgm:spPr/>
      <dgm:t>
        <a:bodyPr/>
        <a:lstStyle/>
        <a:p>
          <a:endParaRPr lang="en-US"/>
        </a:p>
      </dgm:t>
    </dgm:pt>
    <dgm:pt modelId="{505F4BA2-5090-4118-860E-1B96D2368AEC}">
      <dgm:prSet/>
      <dgm:spPr/>
      <dgm:t>
        <a:bodyPr/>
        <a:lstStyle/>
        <a:p>
          <a:r>
            <a:rPr lang="en-US"/>
            <a:t>SkyWalking</a:t>
          </a:r>
        </a:p>
      </dgm:t>
    </dgm:pt>
    <dgm:pt modelId="{74B3E9E9-D94F-4D15-9AD4-D190DA8DE425}" type="parTrans" cxnId="{71D581E8-8814-49D3-BEFF-32DD3F0BE7B1}">
      <dgm:prSet/>
      <dgm:spPr/>
      <dgm:t>
        <a:bodyPr/>
        <a:lstStyle/>
        <a:p>
          <a:endParaRPr lang="en-US"/>
        </a:p>
      </dgm:t>
    </dgm:pt>
    <dgm:pt modelId="{0F0D8451-59D2-43BB-9DB9-105EE55815B5}" type="sibTrans" cxnId="{71D581E8-8814-49D3-BEFF-32DD3F0BE7B1}">
      <dgm:prSet/>
      <dgm:spPr/>
      <dgm:t>
        <a:bodyPr/>
        <a:lstStyle/>
        <a:p>
          <a:endParaRPr lang="en-US"/>
        </a:p>
      </dgm:t>
    </dgm:pt>
    <dgm:pt modelId="{88EACA80-95BA-44A2-8BA8-BD264ADF5722}">
      <dgm:prSet/>
      <dgm:spPr/>
      <dgm:t>
        <a:bodyPr/>
        <a:lstStyle/>
        <a:p>
          <a:r>
            <a:rPr lang="en-US"/>
            <a:t>Kibana</a:t>
          </a:r>
        </a:p>
      </dgm:t>
    </dgm:pt>
    <dgm:pt modelId="{5CDDEE5F-FC30-4ABE-9C89-C59B6848939D}" type="parTrans" cxnId="{A2729C39-8581-4E87-9461-48D39CC14783}">
      <dgm:prSet/>
      <dgm:spPr/>
      <dgm:t>
        <a:bodyPr/>
        <a:lstStyle/>
        <a:p>
          <a:endParaRPr lang="en-US"/>
        </a:p>
      </dgm:t>
    </dgm:pt>
    <dgm:pt modelId="{5DF737A9-8DB4-49D5-B4AC-61FEB0119469}" type="sibTrans" cxnId="{A2729C39-8581-4E87-9461-48D39CC14783}">
      <dgm:prSet/>
      <dgm:spPr/>
      <dgm:t>
        <a:bodyPr/>
        <a:lstStyle/>
        <a:p>
          <a:endParaRPr lang="en-US"/>
        </a:p>
      </dgm:t>
    </dgm:pt>
    <dgm:pt modelId="{78B1EDF4-6619-4BA9-BCBB-756AA7DF7949}">
      <dgm:prSet/>
      <dgm:spPr/>
      <dgm:t>
        <a:bodyPr/>
        <a:lstStyle/>
        <a:p>
          <a:r>
            <a:rPr lang="zh-CN"/>
            <a:t>信息辐射器的价值</a:t>
          </a:r>
          <a:endParaRPr lang="en-US"/>
        </a:p>
      </dgm:t>
    </dgm:pt>
    <dgm:pt modelId="{94D48B55-7F73-46DE-A98E-18860362C747}" type="parTrans" cxnId="{D41D71A3-A58D-4B82-B33F-72B8618085C5}">
      <dgm:prSet/>
      <dgm:spPr/>
      <dgm:t>
        <a:bodyPr/>
        <a:lstStyle/>
        <a:p>
          <a:endParaRPr lang="en-US"/>
        </a:p>
      </dgm:t>
    </dgm:pt>
    <dgm:pt modelId="{A9481EEF-5C1E-4E33-99E8-3B53043870BF}" type="sibTrans" cxnId="{D41D71A3-A58D-4B82-B33F-72B8618085C5}">
      <dgm:prSet/>
      <dgm:spPr/>
      <dgm:t>
        <a:bodyPr/>
        <a:lstStyle/>
        <a:p>
          <a:endParaRPr lang="en-US"/>
        </a:p>
      </dgm:t>
    </dgm:pt>
    <dgm:pt modelId="{E6449411-CEF8-41FD-A529-05E423A16788}">
      <dgm:prSet/>
      <dgm:spPr/>
      <dgm:t>
        <a:bodyPr/>
        <a:lstStyle/>
        <a:p>
          <a:r>
            <a:rPr lang="zh-CN"/>
            <a:t>快速浏览信息</a:t>
          </a:r>
          <a:endParaRPr lang="en-US"/>
        </a:p>
      </dgm:t>
    </dgm:pt>
    <dgm:pt modelId="{0D291D92-1486-4DFB-BC02-2813C92DC3F4}" type="parTrans" cxnId="{9AC284BB-64DF-4721-9262-3CEB7C893623}">
      <dgm:prSet/>
      <dgm:spPr/>
      <dgm:t>
        <a:bodyPr/>
        <a:lstStyle/>
        <a:p>
          <a:endParaRPr lang="en-US"/>
        </a:p>
      </dgm:t>
    </dgm:pt>
    <dgm:pt modelId="{49549476-EC30-47DC-A2F8-CF67745FDD0C}" type="sibTrans" cxnId="{9AC284BB-64DF-4721-9262-3CEB7C893623}">
      <dgm:prSet/>
      <dgm:spPr/>
      <dgm:t>
        <a:bodyPr/>
        <a:lstStyle/>
        <a:p>
          <a:endParaRPr lang="en-US"/>
        </a:p>
      </dgm:t>
    </dgm:pt>
    <dgm:pt modelId="{86AE8192-775F-4FAE-AA5A-05FE6DC46CBC}">
      <dgm:prSet/>
      <dgm:spPr/>
      <dgm:t>
        <a:bodyPr/>
        <a:lstStyle/>
        <a:p>
          <a:r>
            <a:rPr lang="zh-CN"/>
            <a:t>信息透明</a:t>
          </a:r>
          <a:endParaRPr lang="en-US"/>
        </a:p>
      </dgm:t>
    </dgm:pt>
    <dgm:pt modelId="{2F579A75-EA3E-48DD-8B49-5ED1864DEEAB}" type="parTrans" cxnId="{4529FBC8-F900-431B-9757-0DBFC321C889}">
      <dgm:prSet/>
      <dgm:spPr/>
      <dgm:t>
        <a:bodyPr/>
        <a:lstStyle/>
        <a:p>
          <a:endParaRPr lang="en-US"/>
        </a:p>
      </dgm:t>
    </dgm:pt>
    <dgm:pt modelId="{DD21AC5F-8745-4162-A158-767310FB74B0}" type="sibTrans" cxnId="{4529FBC8-F900-431B-9757-0DBFC321C889}">
      <dgm:prSet/>
      <dgm:spPr/>
      <dgm:t>
        <a:bodyPr/>
        <a:lstStyle/>
        <a:p>
          <a:endParaRPr lang="en-US"/>
        </a:p>
      </dgm:t>
    </dgm:pt>
    <dgm:pt modelId="{B570E9ED-A975-46D0-BC86-5346B5D8FE35}">
      <dgm:prSet/>
      <dgm:spPr/>
      <dgm:t>
        <a:bodyPr/>
        <a:lstStyle/>
        <a:p>
          <a:r>
            <a:rPr lang="zh-CN"/>
            <a:t>沟通问题</a:t>
          </a:r>
          <a:endParaRPr lang="en-US"/>
        </a:p>
      </dgm:t>
    </dgm:pt>
    <dgm:pt modelId="{A2B2E911-B4C2-4F41-A8C1-F112BB55C059}" type="parTrans" cxnId="{CA6B6993-3132-46AE-BD1E-449E49F269C5}">
      <dgm:prSet/>
      <dgm:spPr/>
      <dgm:t>
        <a:bodyPr/>
        <a:lstStyle/>
        <a:p>
          <a:endParaRPr lang="en-US"/>
        </a:p>
      </dgm:t>
    </dgm:pt>
    <dgm:pt modelId="{15F7CDAB-7758-493A-9960-5DA590FF32F5}" type="sibTrans" cxnId="{CA6B6993-3132-46AE-BD1E-449E49F269C5}">
      <dgm:prSet/>
      <dgm:spPr/>
      <dgm:t>
        <a:bodyPr/>
        <a:lstStyle/>
        <a:p>
          <a:endParaRPr lang="en-US"/>
        </a:p>
      </dgm:t>
    </dgm:pt>
    <dgm:pt modelId="{7EF3364C-6A12-4E10-88EE-0A6E7B2C6C0D}">
      <dgm:prSet/>
      <dgm:spPr/>
      <dgm:t>
        <a:bodyPr/>
        <a:lstStyle/>
        <a:p>
          <a:r>
            <a:rPr lang="zh-CN"/>
            <a:t>传播责任感</a:t>
          </a:r>
          <a:endParaRPr lang="en-US"/>
        </a:p>
      </dgm:t>
    </dgm:pt>
    <dgm:pt modelId="{4004B781-BF9D-4E8F-AFB6-CE4EB28EDC3F}" type="parTrans" cxnId="{AD0126CA-2886-4222-9DD9-3447206E519C}">
      <dgm:prSet/>
      <dgm:spPr/>
      <dgm:t>
        <a:bodyPr/>
        <a:lstStyle/>
        <a:p>
          <a:endParaRPr lang="en-US"/>
        </a:p>
      </dgm:t>
    </dgm:pt>
    <dgm:pt modelId="{F30A334D-6B67-4554-A342-C194E9CFCD8E}" type="sibTrans" cxnId="{AD0126CA-2886-4222-9DD9-3447206E519C}">
      <dgm:prSet/>
      <dgm:spPr/>
      <dgm:t>
        <a:bodyPr/>
        <a:lstStyle/>
        <a:p>
          <a:endParaRPr lang="en-US"/>
        </a:p>
      </dgm:t>
    </dgm:pt>
    <dgm:pt modelId="{9CB29F07-DA0C-4EC7-8987-D09C49EAE22C}" type="pres">
      <dgm:prSet presAssocID="{93F64747-C6A9-43AB-8C3D-BC85AF04A21D}" presName="linear" presStyleCnt="0">
        <dgm:presLayoutVars>
          <dgm:dir/>
          <dgm:animLvl val="lvl"/>
          <dgm:resizeHandles val="exact"/>
        </dgm:presLayoutVars>
      </dgm:prSet>
      <dgm:spPr/>
    </dgm:pt>
    <dgm:pt modelId="{48B2A460-A5DB-4627-8394-A3C739FDDBDC}" type="pres">
      <dgm:prSet presAssocID="{EBBD240D-03B8-4B43-B0DD-476B7DBBEA6F}" presName="parentLin" presStyleCnt="0"/>
      <dgm:spPr/>
    </dgm:pt>
    <dgm:pt modelId="{D2728B1B-8569-488F-855A-D6D8DEA92D68}" type="pres">
      <dgm:prSet presAssocID="{EBBD240D-03B8-4B43-B0DD-476B7DBBEA6F}" presName="parentLeftMargin" presStyleLbl="node1" presStyleIdx="0" presStyleCnt="2"/>
      <dgm:spPr/>
    </dgm:pt>
    <dgm:pt modelId="{3C5A7D04-4696-49A6-89DC-63F731173447}" type="pres">
      <dgm:prSet presAssocID="{EBBD240D-03B8-4B43-B0DD-476B7DBBEA6F}" presName="parentText" presStyleLbl="node1" presStyleIdx="0" presStyleCnt="2">
        <dgm:presLayoutVars>
          <dgm:chMax val="0"/>
          <dgm:bulletEnabled val="1"/>
        </dgm:presLayoutVars>
      </dgm:prSet>
      <dgm:spPr/>
    </dgm:pt>
    <dgm:pt modelId="{D19F2D98-7845-4AF3-959C-E7A34AF7BA25}" type="pres">
      <dgm:prSet presAssocID="{EBBD240D-03B8-4B43-B0DD-476B7DBBEA6F}" presName="negativeSpace" presStyleCnt="0"/>
      <dgm:spPr/>
    </dgm:pt>
    <dgm:pt modelId="{96BCA1B0-8899-47E2-AC19-76FFD9574DE5}" type="pres">
      <dgm:prSet presAssocID="{EBBD240D-03B8-4B43-B0DD-476B7DBBEA6F}" presName="childText" presStyleLbl="conFgAcc1" presStyleIdx="0" presStyleCnt="2">
        <dgm:presLayoutVars>
          <dgm:bulletEnabled val="1"/>
        </dgm:presLayoutVars>
      </dgm:prSet>
      <dgm:spPr/>
    </dgm:pt>
    <dgm:pt modelId="{733BD9C7-7C08-4F77-B42E-B88BB0CC2A04}" type="pres">
      <dgm:prSet presAssocID="{7F90DC3F-A254-4B93-8484-FF2BCA9376FC}" presName="spaceBetweenRectangles" presStyleCnt="0"/>
      <dgm:spPr/>
    </dgm:pt>
    <dgm:pt modelId="{733D756E-6C32-4665-B4BE-02242104B651}" type="pres">
      <dgm:prSet presAssocID="{78B1EDF4-6619-4BA9-BCBB-756AA7DF7949}" presName="parentLin" presStyleCnt="0"/>
      <dgm:spPr/>
    </dgm:pt>
    <dgm:pt modelId="{C16FD028-C646-4659-8F31-78F23E9490C5}" type="pres">
      <dgm:prSet presAssocID="{78B1EDF4-6619-4BA9-BCBB-756AA7DF7949}" presName="parentLeftMargin" presStyleLbl="node1" presStyleIdx="0" presStyleCnt="2"/>
      <dgm:spPr/>
    </dgm:pt>
    <dgm:pt modelId="{D89382B3-8CD5-4FCE-9566-E6B862077155}" type="pres">
      <dgm:prSet presAssocID="{78B1EDF4-6619-4BA9-BCBB-756AA7DF7949}" presName="parentText" presStyleLbl="node1" presStyleIdx="1" presStyleCnt="2">
        <dgm:presLayoutVars>
          <dgm:chMax val="0"/>
          <dgm:bulletEnabled val="1"/>
        </dgm:presLayoutVars>
      </dgm:prSet>
      <dgm:spPr/>
    </dgm:pt>
    <dgm:pt modelId="{47564F71-1E46-4F06-9F29-4810EDF538EC}" type="pres">
      <dgm:prSet presAssocID="{78B1EDF4-6619-4BA9-BCBB-756AA7DF7949}" presName="negativeSpace" presStyleCnt="0"/>
      <dgm:spPr/>
    </dgm:pt>
    <dgm:pt modelId="{8DBEB6F7-8A8A-4EAE-9848-A4AAA4522DDD}" type="pres">
      <dgm:prSet presAssocID="{78B1EDF4-6619-4BA9-BCBB-756AA7DF7949}" presName="childText" presStyleLbl="conFgAcc1" presStyleIdx="1" presStyleCnt="2">
        <dgm:presLayoutVars>
          <dgm:bulletEnabled val="1"/>
        </dgm:presLayoutVars>
      </dgm:prSet>
      <dgm:spPr/>
    </dgm:pt>
  </dgm:ptLst>
  <dgm:cxnLst>
    <dgm:cxn modelId="{1D83510B-23D9-40B1-B99D-E51D15F61CD0}" type="presOf" srcId="{EBBD240D-03B8-4B43-B0DD-476B7DBBEA6F}" destId="{D2728B1B-8569-488F-855A-D6D8DEA92D68}" srcOrd="0" destOrd="0" presId="urn:microsoft.com/office/officeart/2005/8/layout/list1"/>
    <dgm:cxn modelId="{6BE9E20D-6D1F-4DF8-AEC3-D2DAA7C6E2E1}" type="presOf" srcId="{78B1EDF4-6619-4BA9-BCBB-756AA7DF7949}" destId="{D89382B3-8CD5-4FCE-9566-E6B862077155}" srcOrd="1" destOrd="0" presId="urn:microsoft.com/office/officeart/2005/8/layout/list1"/>
    <dgm:cxn modelId="{16306C19-A204-4F15-80F9-84117B07E7CF}" type="presOf" srcId="{86AE8192-775F-4FAE-AA5A-05FE6DC46CBC}" destId="{8DBEB6F7-8A8A-4EAE-9848-A4AAA4522DDD}" srcOrd="0" destOrd="1" presId="urn:microsoft.com/office/officeart/2005/8/layout/list1"/>
    <dgm:cxn modelId="{AEA8601F-C7D1-43FA-AC7C-1142794AC62F}" type="presOf" srcId="{93F64747-C6A9-43AB-8C3D-BC85AF04A21D}" destId="{9CB29F07-DA0C-4EC7-8987-D09C49EAE22C}" srcOrd="0" destOrd="0" presId="urn:microsoft.com/office/officeart/2005/8/layout/list1"/>
    <dgm:cxn modelId="{98234720-0C09-4997-B0EA-597C2616CD7C}" type="presOf" srcId="{F27BE3B1-9BE3-480B-BCA6-051E09F5A728}" destId="{96BCA1B0-8899-47E2-AC19-76FFD9574DE5}" srcOrd="0" destOrd="0" presId="urn:microsoft.com/office/officeart/2005/8/layout/list1"/>
    <dgm:cxn modelId="{A2729C39-8581-4E87-9461-48D39CC14783}" srcId="{EBBD240D-03B8-4B43-B0DD-476B7DBBEA6F}" destId="{88EACA80-95BA-44A2-8BA8-BD264ADF5722}" srcOrd="2" destOrd="0" parTransId="{5CDDEE5F-FC30-4ABE-9C89-C59B6848939D}" sibTransId="{5DF737A9-8DB4-49D5-B4AC-61FEB0119469}"/>
    <dgm:cxn modelId="{35D3A569-214C-4135-AA50-F1F1051D58F6}" type="presOf" srcId="{78B1EDF4-6619-4BA9-BCBB-756AA7DF7949}" destId="{C16FD028-C646-4659-8F31-78F23E9490C5}" srcOrd="0" destOrd="0" presId="urn:microsoft.com/office/officeart/2005/8/layout/list1"/>
    <dgm:cxn modelId="{F3949E71-E4DA-48BE-B5D2-28413ECCCCD8}" srcId="{EBBD240D-03B8-4B43-B0DD-476B7DBBEA6F}" destId="{F27BE3B1-9BE3-480B-BCA6-051E09F5A728}" srcOrd="0" destOrd="0" parTransId="{8A7F872E-613F-42A5-8A62-26096E0EF539}" sibTransId="{734BD877-0FC6-42B4-809C-98AA2DDB4E5E}"/>
    <dgm:cxn modelId="{7708AA8A-B776-405F-9001-E3042BDFF0B7}" type="presOf" srcId="{B570E9ED-A975-46D0-BC86-5346B5D8FE35}" destId="{8DBEB6F7-8A8A-4EAE-9848-A4AAA4522DDD}" srcOrd="0" destOrd="2" presId="urn:microsoft.com/office/officeart/2005/8/layout/list1"/>
    <dgm:cxn modelId="{8F428990-DBA1-413C-8027-1F30D3D93004}" type="presOf" srcId="{88EACA80-95BA-44A2-8BA8-BD264ADF5722}" destId="{96BCA1B0-8899-47E2-AC19-76FFD9574DE5}" srcOrd="0" destOrd="2" presId="urn:microsoft.com/office/officeart/2005/8/layout/list1"/>
    <dgm:cxn modelId="{CA6B6993-3132-46AE-BD1E-449E49F269C5}" srcId="{78B1EDF4-6619-4BA9-BCBB-756AA7DF7949}" destId="{B570E9ED-A975-46D0-BC86-5346B5D8FE35}" srcOrd="2" destOrd="0" parTransId="{A2B2E911-B4C2-4F41-A8C1-F112BB55C059}" sibTransId="{15F7CDAB-7758-493A-9960-5DA590FF32F5}"/>
    <dgm:cxn modelId="{D41D71A3-A58D-4B82-B33F-72B8618085C5}" srcId="{93F64747-C6A9-43AB-8C3D-BC85AF04A21D}" destId="{78B1EDF4-6619-4BA9-BCBB-756AA7DF7949}" srcOrd="1" destOrd="0" parTransId="{94D48B55-7F73-46DE-A98E-18860362C747}" sibTransId="{A9481EEF-5C1E-4E33-99E8-3B53043870BF}"/>
    <dgm:cxn modelId="{5972B4B4-35B0-4988-9249-764B026485A8}" srcId="{93F64747-C6A9-43AB-8C3D-BC85AF04A21D}" destId="{EBBD240D-03B8-4B43-B0DD-476B7DBBEA6F}" srcOrd="0" destOrd="0" parTransId="{89370BD6-B306-4E4A-876C-58D12FB5EC9F}" sibTransId="{7F90DC3F-A254-4B93-8484-FF2BCA9376FC}"/>
    <dgm:cxn modelId="{C0472EBA-CC4C-4F92-A508-56271087DF5C}" type="presOf" srcId="{505F4BA2-5090-4118-860E-1B96D2368AEC}" destId="{96BCA1B0-8899-47E2-AC19-76FFD9574DE5}" srcOrd="0" destOrd="1" presId="urn:microsoft.com/office/officeart/2005/8/layout/list1"/>
    <dgm:cxn modelId="{9AC284BB-64DF-4721-9262-3CEB7C893623}" srcId="{78B1EDF4-6619-4BA9-BCBB-756AA7DF7949}" destId="{E6449411-CEF8-41FD-A529-05E423A16788}" srcOrd="0" destOrd="0" parTransId="{0D291D92-1486-4DFB-BC02-2813C92DC3F4}" sibTransId="{49549476-EC30-47DC-A2F8-CF67745FDD0C}"/>
    <dgm:cxn modelId="{4529FBC8-F900-431B-9757-0DBFC321C889}" srcId="{78B1EDF4-6619-4BA9-BCBB-756AA7DF7949}" destId="{86AE8192-775F-4FAE-AA5A-05FE6DC46CBC}" srcOrd="1" destOrd="0" parTransId="{2F579A75-EA3E-48DD-8B49-5ED1864DEEAB}" sibTransId="{DD21AC5F-8745-4162-A158-767310FB74B0}"/>
    <dgm:cxn modelId="{AD0126CA-2886-4222-9DD9-3447206E519C}" srcId="{78B1EDF4-6619-4BA9-BCBB-756AA7DF7949}" destId="{7EF3364C-6A12-4E10-88EE-0A6E7B2C6C0D}" srcOrd="3" destOrd="0" parTransId="{4004B781-BF9D-4E8F-AFB6-CE4EB28EDC3F}" sibTransId="{F30A334D-6B67-4554-A342-C194E9CFCD8E}"/>
    <dgm:cxn modelId="{7F84A4D9-50C2-4294-88B7-FEE672F1D299}" type="presOf" srcId="{7EF3364C-6A12-4E10-88EE-0A6E7B2C6C0D}" destId="{8DBEB6F7-8A8A-4EAE-9848-A4AAA4522DDD}" srcOrd="0" destOrd="3" presId="urn:microsoft.com/office/officeart/2005/8/layout/list1"/>
    <dgm:cxn modelId="{46652EE7-E00A-4327-BE50-3E1017F7D560}" type="presOf" srcId="{E6449411-CEF8-41FD-A529-05E423A16788}" destId="{8DBEB6F7-8A8A-4EAE-9848-A4AAA4522DDD}" srcOrd="0" destOrd="0" presId="urn:microsoft.com/office/officeart/2005/8/layout/list1"/>
    <dgm:cxn modelId="{71D581E8-8814-49D3-BEFF-32DD3F0BE7B1}" srcId="{EBBD240D-03B8-4B43-B0DD-476B7DBBEA6F}" destId="{505F4BA2-5090-4118-860E-1B96D2368AEC}" srcOrd="1" destOrd="0" parTransId="{74B3E9E9-D94F-4D15-9AD4-D190DA8DE425}" sibTransId="{0F0D8451-59D2-43BB-9DB9-105EE55815B5}"/>
    <dgm:cxn modelId="{B52982EE-4A79-45E9-8A09-DC822B3260F5}" type="presOf" srcId="{EBBD240D-03B8-4B43-B0DD-476B7DBBEA6F}" destId="{3C5A7D04-4696-49A6-89DC-63F731173447}" srcOrd="1" destOrd="0" presId="urn:microsoft.com/office/officeart/2005/8/layout/list1"/>
    <dgm:cxn modelId="{C2651052-C713-4B5E-8953-7664A9FD73CC}" type="presParOf" srcId="{9CB29F07-DA0C-4EC7-8987-D09C49EAE22C}" destId="{48B2A460-A5DB-4627-8394-A3C739FDDBDC}" srcOrd="0" destOrd="0" presId="urn:microsoft.com/office/officeart/2005/8/layout/list1"/>
    <dgm:cxn modelId="{0B29C226-87E4-4026-B129-FD4782A98482}" type="presParOf" srcId="{48B2A460-A5DB-4627-8394-A3C739FDDBDC}" destId="{D2728B1B-8569-488F-855A-D6D8DEA92D68}" srcOrd="0" destOrd="0" presId="urn:microsoft.com/office/officeart/2005/8/layout/list1"/>
    <dgm:cxn modelId="{5E57867A-56B3-4989-9B4F-F22BE9766254}" type="presParOf" srcId="{48B2A460-A5DB-4627-8394-A3C739FDDBDC}" destId="{3C5A7D04-4696-49A6-89DC-63F731173447}" srcOrd="1" destOrd="0" presId="urn:microsoft.com/office/officeart/2005/8/layout/list1"/>
    <dgm:cxn modelId="{CE3F2ED2-584E-4145-A796-0EA1B231B0E5}" type="presParOf" srcId="{9CB29F07-DA0C-4EC7-8987-D09C49EAE22C}" destId="{D19F2D98-7845-4AF3-959C-E7A34AF7BA25}" srcOrd="1" destOrd="0" presId="urn:microsoft.com/office/officeart/2005/8/layout/list1"/>
    <dgm:cxn modelId="{537DBEE1-03EC-4077-8D1D-4117E926417A}" type="presParOf" srcId="{9CB29F07-DA0C-4EC7-8987-D09C49EAE22C}" destId="{96BCA1B0-8899-47E2-AC19-76FFD9574DE5}" srcOrd="2" destOrd="0" presId="urn:microsoft.com/office/officeart/2005/8/layout/list1"/>
    <dgm:cxn modelId="{0BF8D0FF-DDB4-4409-8D9C-E653D2DC4699}" type="presParOf" srcId="{9CB29F07-DA0C-4EC7-8987-D09C49EAE22C}" destId="{733BD9C7-7C08-4F77-B42E-B88BB0CC2A04}" srcOrd="3" destOrd="0" presId="urn:microsoft.com/office/officeart/2005/8/layout/list1"/>
    <dgm:cxn modelId="{3F21B2E3-E5DA-4334-9A65-8788F89C3187}" type="presParOf" srcId="{9CB29F07-DA0C-4EC7-8987-D09C49EAE22C}" destId="{733D756E-6C32-4665-B4BE-02242104B651}" srcOrd="4" destOrd="0" presId="urn:microsoft.com/office/officeart/2005/8/layout/list1"/>
    <dgm:cxn modelId="{B5798D48-3A73-45A2-9C39-D91663F91D1D}" type="presParOf" srcId="{733D756E-6C32-4665-B4BE-02242104B651}" destId="{C16FD028-C646-4659-8F31-78F23E9490C5}" srcOrd="0" destOrd="0" presId="urn:microsoft.com/office/officeart/2005/8/layout/list1"/>
    <dgm:cxn modelId="{4D5DAD52-9717-4AAD-82FD-28FDFCF42D4B}" type="presParOf" srcId="{733D756E-6C32-4665-B4BE-02242104B651}" destId="{D89382B3-8CD5-4FCE-9566-E6B862077155}" srcOrd="1" destOrd="0" presId="urn:microsoft.com/office/officeart/2005/8/layout/list1"/>
    <dgm:cxn modelId="{4288AE50-D4A0-43B8-9B2A-9E0B2E2A1CCA}" type="presParOf" srcId="{9CB29F07-DA0C-4EC7-8987-D09C49EAE22C}" destId="{47564F71-1E46-4F06-9F29-4810EDF538EC}" srcOrd="5" destOrd="0" presId="urn:microsoft.com/office/officeart/2005/8/layout/list1"/>
    <dgm:cxn modelId="{31A19FA8-B708-41B2-BABD-B7424457F4BC}" type="presParOf" srcId="{9CB29F07-DA0C-4EC7-8987-D09C49EAE22C}" destId="{8DBEB6F7-8A8A-4EAE-9848-A4AAA4522DD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54FFA82-3E6D-4B7D-AF30-4DF589F4338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186C74E5-98D5-4D75-B06A-BA72A974D86A}">
      <dgm:prSet/>
      <dgm:spPr/>
      <dgm:t>
        <a:bodyPr/>
        <a:lstStyle/>
        <a:p>
          <a:r>
            <a:rPr lang="zh-CN"/>
            <a:t>解决告警疲劳</a:t>
          </a:r>
          <a:endParaRPr lang="en-US"/>
        </a:p>
      </dgm:t>
    </dgm:pt>
    <dgm:pt modelId="{5A7FA642-A936-4B8A-AAED-BA4514F8DAE5}" type="parTrans" cxnId="{8CF4199F-B1BB-4598-9F27-DA27CE5ED321}">
      <dgm:prSet/>
      <dgm:spPr/>
      <dgm:t>
        <a:bodyPr/>
        <a:lstStyle/>
        <a:p>
          <a:endParaRPr lang="en-US"/>
        </a:p>
      </dgm:t>
    </dgm:pt>
    <dgm:pt modelId="{8BB93595-1970-4278-A484-7FEE3968C781}" type="sibTrans" cxnId="{8CF4199F-B1BB-4598-9F27-DA27CE5ED321}">
      <dgm:prSet/>
      <dgm:spPr/>
      <dgm:t>
        <a:bodyPr/>
        <a:lstStyle/>
        <a:p>
          <a:endParaRPr lang="en-US"/>
        </a:p>
      </dgm:t>
    </dgm:pt>
    <dgm:pt modelId="{00356D6D-F16F-46BA-B378-2AA3173F275F}">
      <dgm:prSet/>
      <dgm:spPr/>
      <dgm:t>
        <a:bodyPr/>
        <a:lstStyle/>
        <a:p>
          <a:r>
            <a:rPr lang="zh-CN"/>
            <a:t>充分而完整的遥测会引入告警疲劳问题，需要更智能的报警。</a:t>
          </a:r>
          <a:endParaRPr lang="en-US"/>
        </a:p>
      </dgm:t>
    </dgm:pt>
    <dgm:pt modelId="{BDE06BAE-E651-437D-8170-4FB9E83AED9B}" type="parTrans" cxnId="{2CB101EE-6852-4EF1-9196-DFE65B1EFA1C}">
      <dgm:prSet/>
      <dgm:spPr/>
      <dgm:t>
        <a:bodyPr/>
        <a:lstStyle/>
        <a:p>
          <a:endParaRPr lang="en-US"/>
        </a:p>
      </dgm:t>
    </dgm:pt>
    <dgm:pt modelId="{55F228EB-8287-4987-8CF9-9DA80014C95F}" type="sibTrans" cxnId="{2CB101EE-6852-4EF1-9196-DFE65B1EFA1C}">
      <dgm:prSet/>
      <dgm:spPr/>
      <dgm:t>
        <a:bodyPr/>
        <a:lstStyle/>
        <a:p>
          <a:endParaRPr lang="en-US"/>
        </a:p>
      </dgm:t>
    </dgm:pt>
    <dgm:pt modelId="{A4AD53A1-EEEB-4A1D-A991-214681E056ED}">
      <dgm:prSet/>
      <dgm:spPr/>
      <dgm:t>
        <a:bodyPr/>
        <a:lstStyle/>
        <a:p>
          <a:r>
            <a:rPr lang="zh-CN"/>
            <a:t>使用统计分析方法，而非静态阈值设置告警</a:t>
          </a:r>
          <a:endParaRPr lang="en-US"/>
        </a:p>
      </dgm:t>
    </dgm:pt>
    <dgm:pt modelId="{0E5FCDEF-8E1C-44D1-9FFC-3971D98B951A}" type="parTrans" cxnId="{F2243DBC-C3FC-48E1-ADD9-46A0F7EF6F89}">
      <dgm:prSet/>
      <dgm:spPr/>
      <dgm:t>
        <a:bodyPr/>
        <a:lstStyle/>
        <a:p>
          <a:endParaRPr lang="en-US"/>
        </a:p>
      </dgm:t>
    </dgm:pt>
    <dgm:pt modelId="{B950247B-A7F7-496B-A8B2-91B52C5AFB2F}" type="sibTrans" cxnId="{F2243DBC-C3FC-48E1-ADD9-46A0F7EF6F89}">
      <dgm:prSet/>
      <dgm:spPr/>
      <dgm:t>
        <a:bodyPr/>
        <a:lstStyle/>
        <a:p>
          <a:endParaRPr lang="en-US"/>
        </a:p>
      </dgm:t>
    </dgm:pt>
    <dgm:pt modelId="{529400E5-C3DC-4A8C-B1B3-F3E41956D03E}">
      <dgm:prSet/>
      <dgm:spPr/>
      <dgm:t>
        <a:bodyPr/>
        <a:lstStyle/>
        <a:p>
          <a:r>
            <a:rPr lang="zh-CN"/>
            <a:t>使用均值和标准差（适用于正态分布的数据）：度量数据与均值存在较大标准差时告警。</a:t>
          </a:r>
          <a:endParaRPr lang="en-US"/>
        </a:p>
      </dgm:t>
    </dgm:pt>
    <dgm:pt modelId="{65A29CA5-689F-4832-BA1A-48EB7FFDFC9E}" type="parTrans" cxnId="{E13CF877-DD64-4ACD-992E-03B87B1685AB}">
      <dgm:prSet/>
      <dgm:spPr/>
      <dgm:t>
        <a:bodyPr/>
        <a:lstStyle/>
        <a:p>
          <a:endParaRPr lang="en-US"/>
        </a:p>
      </dgm:t>
    </dgm:pt>
    <dgm:pt modelId="{D3E6638B-00FD-4867-A80F-CD6BD017431A}" type="sibTrans" cxnId="{E13CF877-DD64-4ACD-992E-03B87B1685AB}">
      <dgm:prSet/>
      <dgm:spPr/>
      <dgm:t>
        <a:bodyPr/>
        <a:lstStyle/>
        <a:p>
          <a:endParaRPr lang="en-US"/>
        </a:p>
      </dgm:t>
    </dgm:pt>
    <dgm:pt modelId="{17174B5C-4401-4359-8451-B87EC3D70E10}">
      <dgm:prSet/>
      <dgm:spPr/>
      <dgm:t>
        <a:bodyPr/>
        <a:lstStyle/>
        <a:p>
          <a:r>
            <a:rPr lang="zh-CN"/>
            <a:t>使用预防故障的告警，而不只是故障发生后的告警</a:t>
          </a:r>
          <a:endParaRPr lang="en-US"/>
        </a:p>
      </dgm:t>
    </dgm:pt>
    <dgm:pt modelId="{F8AF9A08-9028-444E-8F15-8D4AF3672FFA}" type="parTrans" cxnId="{F712E3F8-6371-41AA-962E-5C7DDD79474F}">
      <dgm:prSet/>
      <dgm:spPr/>
      <dgm:t>
        <a:bodyPr/>
        <a:lstStyle/>
        <a:p>
          <a:endParaRPr lang="en-US"/>
        </a:p>
      </dgm:t>
    </dgm:pt>
    <dgm:pt modelId="{CFC2234D-C945-4442-AE6B-951B8994E5DA}" type="sibTrans" cxnId="{F712E3F8-6371-41AA-962E-5C7DDD79474F}">
      <dgm:prSet/>
      <dgm:spPr/>
      <dgm:t>
        <a:bodyPr/>
        <a:lstStyle/>
        <a:p>
          <a:endParaRPr lang="en-US"/>
        </a:p>
      </dgm:t>
    </dgm:pt>
    <dgm:pt modelId="{F6F4957A-E70A-4CB9-8279-268A1B0B7F60}">
      <dgm:prSet/>
      <dgm:spPr/>
      <dgm:t>
        <a:bodyPr/>
        <a:lstStyle/>
        <a:p>
          <a:r>
            <a:rPr lang="zh-CN"/>
            <a:t>试着问有什么指标可以预测故障。</a:t>
          </a:r>
          <a:endParaRPr lang="en-US"/>
        </a:p>
      </dgm:t>
    </dgm:pt>
    <dgm:pt modelId="{A587492F-7084-4579-B7B6-64D0C1D29E9D}" type="parTrans" cxnId="{3544D6AB-3612-44C3-A886-8895C722D1C3}">
      <dgm:prSet/>
      <dgm:spPr/>
      <dgm:t>
        <a:bodyPr/>
        <a:lstStyle/>
        <a:p>
          <a:endParaRPr lang="en-US"/>
        </a:p>
      </dgm:t>
    </dgm:pt>
    <dgm:pt modelId="{023D555D-130E-42FF-A94F-ECAFA36585D8}" type="sibTrans" cxnId="{3544D6AB-3612-44C3-A886-8895C722D1C3}">
      <dgm:prSet/>
      <dgm:spPr/>
      <dgm:t>
        <a:bodyPr/>
        <a:lstStyle/>
        <a:p>
          <a:endParaRPr lang="en-US"/>
        </a:p>
      </dgm:t>
    </dgm:pt>
    <dgm:pt modelId="{CFF0346C-75B8-4AD1-BE66-8AA9A6AE248B}">
      <dgm:prSet/>
      <dgm:spPr/>
      <dgm:t>
        <a:bodyPr/>
        <a:lstStyle/>
        <a:p>
          <a:r>
            <a:rPr lang="zh-CN"/>
            <a:t>异常检测技术</a:t>
          </a:r>
          <a:endParaRPr lang="en-US"/>
        </a:p>
      </dgm:t>
    </dgm:pt>
    <dgm:pt modelId="{ACBD6696-9025-4D26-BCF3-DCFEED1E56AC}" type="parTrans" cxnId="{81FB9803-4EC6-4711-AC72-0F042249A573}">
      <dgm:prSet/>
      <dgm:spPr/>
      <dgm:t>
        <a:bodyPr/>
        <a:lstStyle/>
        <a:p>
          <a:endParaRPr lang="en-US"/>
        </a:p>
      </dgm:t>
    </dgm:pt>
    <dgm:pt modelId="{FAC7D39D-B1FF-4AE3-9F04-C5B8AC9B9514}" type="sibTrans" cxnId="{81FB9803-4EC6-4711-AC72-0F042249A573}">
      <dgm:prSet/>
      <dgm:spPr/>
      <dgm:t>
        <a:bodyPr/>
        <a:lstStyle/>
        <a:p>
          <a:endParaRPr lang="en-US"/>
        </a:p>
      </dgm:t>
    </dgm:pt>
    <dgm:pt modelId="{E8C5E328-8350-473A-8853-4EA26F0CC8ED}">
      <dgm:prSet/>
      <dgm:spPr/>
      <dgm:t>
        <a:bodyPr/>
        <a:lstStyle/>
        <a:p>
          <a:r>
            <a:rPr lang="zh-CN"/>
            <a:t>平滑统计技术：使用移动平均数，利用每个点与滑动窗口中所有其他数据的平均值，来转换数据。</a:t>
          </a:r>
          <a:endParaRPr lang="en-US"/>
        </a:p>
      </dgm:t>
    </dgm:pt>
    <dgm:pt modelId="{1C0ADF97-AB31-4EFC-B3DB-7B99E745941E}" type="parTrans" cxnId="{54A047A4-873E-4A29-B2FB-391844F723AF}">
      <dgm:prSet/>
      <dgm:spPr/>
      <dgm:t>
        <a:bodyPr/>
        <a:lstStyle/>
        <a:p>
          <a:endParaRPr lang="en-US"/>
        </a:p>
      </dgm:t>
    </dgm:pt>
    <dgm:pt modelId="{3B427B77-9520-4628-A7CE-FDE933C2D725}" type="sibTrans" cxnId="{54A047A4-873E-4A29-B2FB-391844F723AF}">
      <dgm:prSet/>
      <dgm:spPr/>
      <dgm:t>
        <a:bodyPr/>
        <a:lstStyle/>
        <a:p>
          <a:endParaRPr lang="en-US"/>
        </a:p>
      </dgm:t>
    </dgm:pt>
    <dgm:pt modelId="{6C862BAB-850F-4244-AB31-EF763FE3B360}">
      <dgm:prSet/>
      <dgm:spPr/>
      <dgm:t>
        <a:bodyPr/>
        <a:lstStyle/>
        <a:p>
          <a:r>
            <a:rPr lang="zh-CN"/>
            <a:t>支持高级异常检测的工具：</a:t>
          </a:r>
          <a:r>
            <a:rPr lang="en-US"/>
            <a:t>Prometheus</a:t>
          </a:r>
          <a:r>
            <a:rPr lang="zh-CN"/>
            <a:t>、</a:t>
          </a:r>
          <a:r>
            <a:rPr lang="en-US"/>
            <a:t>Grafana</a:t>
          </a:r>
          <a:r>
            <a:rPr lang="zh-CN"/>
            <a:t>。</a:t>
          </a:r>
          <a:endParaRPr lang="en-US"/>
        </a:p>
      </dgm:t>
    </dgm:pt>
    <dgm:pt modelId="{91196E2A-179D-42F0-AB09-CAE0183A3F1F}" type="parTrans" cxnId="{1D9864F6-4A7F-410E-A5F7-145E015119C8}">
      <dgm:prSet/>
      <dgm:spPr/>
      <dgm:t>
        <a:bodyPr/>
        <a:lstStyle/>
        <a:p>
          <a:endParaRPr lang="en-US"/>
        </a:p>
      </dgm:t>
    </dgm:pt>
    <dgm:pt modelId="{CA05F2F3-70D5-4E7F-92FD-BB25C763809A}" type="sibTrans" cxnId="{1D9864F6-4A7F-410E-A5F7-145E015119C8}">
      <dgm:prSet/>
      <dgm:spPr/>
      <dgm:t>
        <a:bodyPr/>
        <a:lstStyle/>
        <a:p>
          <a:endParaRPr lang="en-US"/>
        </a:p>
      </dgm:t>
    </dgm:pt>
    <dgm:pt modelId="{5D582FD0-3FC5-4B6D-90EB-96F16B38E26F}" type="pres">
      <dgm:prSet presAssocID="{154FFA82-3E6D-4B7D-AF30-4DF589F43380}" presName="linear" presStyleCnt="0">
        <dgm:presLayoutVars>
          <dgm:dir/>
          <dgm:animLvl val="lvl"/>
          <dgm:resizeHandles val="exact"/>
        </dgm:presLayoutVars>
      </dgm:prSet>
      <dgm:spPr/>
    </dgm:pt>
    <dgm:pt modelId="{DCC6C716-0345-4F31-98E9-15E7E38177FA}" type="pres">
      <dgm:prSet presAssocID="{186C74E5-98D5-4D75-B06A-BA72A974D86A}" presName="parentLin" presStyleCnt="0"/>
      <dgm:spPr/>
    </dgm:pt>
    <dgm:pt modelId="{A2CEAE70-EBEC-48CC-A938-BC3A7FFACEB0}" type="pres">
      <dgm:prSet presAssocID="{186C74E5-98D5-4D75-B06A-BA72A974D86A}" presName="parentLeftMargin" presStyleLbl="node1" presStyleIdx="0" presStyleCnt="4"/>
      <dgm:spPr/>
    </dgm:pt>
    <dgm:pt modelId="{8407FF56-E9CF-4BA8-854A-4C04029DE6B9}" type="pres">
      <dgm:prSet presAssocID="{186C74E5-98D5-4D75-B06A-BA72A974D86A}" presName="parentText" presStyleLbl="node1" presStyleIdx="0" presStyleCnt="4">
        <dgm:presLayoutVars>
          <dgm:chMax val="0"/>
          <dgm:bulletEnabled val="1"/>
        </dgm:presLayoutVars>
      </dgm:prSet>
      <dgm:spPr/>
    </dgm:pt>
    <dgm:pt modelId="{8A5D615C-97CB-4784-82F5-5409AFB2F7D0}" type="pres">
      <dgm:prSet presAssocID="{186C74E5-98D5-4D75-B06A-BA72A974D86A}" presName="negativeSpace" presStyleCnt="0"/>
      <dgm:spPr/>
    </dgm:pt>
    <dgm:pt modelId="{AD627D4B-747C-4F6D-B335-4383D36B2650}" type="pres">
      <dgm:prSet presAssocID="{186C74E5-98D5-4D75-B06A-BA72A974D86A}" presName="childText" presStyleLbl="conFgAcc1" presStyleIdx="0" presStyleCnt="4">
        <dgm:presLayoutVars>
          <dgm:bulletEnabled val="1"/>
        </dgm:presLayoutVars>
      </dgm:prSet>
      <dgm:spPr/>
    </dgm:pt>
    <dgm:pt modelId="{7C2D8C2D-D0DD-4F8A-B043-29989F629BA3}" type="pres">
      <dgm:prSet presAssocID="{8BB93595-1970-4278-A484-7FEE3968C781}" presName="spaceBetweenRectangles" presStyleCnt="0"/>
      <dgm:spPr/>
    </dgm:pt>
    <dgm:pt modelId="{E5178FFC-C535-482D-8F3E-6E6CAF24246A}" type="pres">
      <dgm:prSet presAssocID="{A4AD53A1-EEEB-4A1D-A991-214681E056ED}" presName="parentLin" presStyleCnt="0"/>
      <dgm:spPr/>
    </dgm:pt>
    <dgm:pt modelId="{C6EE28A0-2D0B-4AF2-8833-858DAB087C91}" type="pres">
      <dgm:prSet presAssocID="{A4AD53A1-EEEB-4A1D-A991-214681E056ED}" presName="parentLeftMargin" presStyleLbl="node1" presStyleIdx="0" presStyleCnt="4"/>
      <dgm:spPr/>
    </dgm:pt>
    <dgm:pt modelId="{5F3E932C-6F7F-4131-87FF-E8EF1816D285}" type="pres">
      <dgm:prSet presAssocID="{A4AD53A1-EEEB-4A1D-A991-214681E056ED}" presName="parentText" presStyleLbl="node1" presStyleIdx="1" presStyleCnt="4">
        <dgm:presLayoutVars>
          <dgm:chMax val="0"/>
          <dgm:bulletEnabled val="1"/>
        </dgm:presLayoutVars>
      </dgm:prSet>
      <dgm:spPr/>
    </dgm:pt>
    <dgm:pt modelId="{731E7A0E-71E4-49B2-9D03-A32D8BBF06A1}" type="pres">
      <dgm:prSet presAssocID="{A4AD53A1-EEEB-4A1D-A991-214681E056ED}" presName="negativeSpace" presStyleCnt="0"/>
      <dgm:spPr/>
    </dgm:pt>
    <dgm:pt modelId="{CA5F78D8-FC6E-4033-9694-D1F4C20BC742}" type="pres">
      <dgm:prSet presAssocID="{A4AD53A1-EEEB-4A1D-A991-214681E056ED}" presName="childText" presStyleLbl="conFgAcc1" presStyleIdx="1" presStyleCnt="4">
        <dgm:presLayoutVars>
          <dgm:bulletEnabled val="1"/>
        </dgm:presLayoutVars>
      </dgm:prSet>
      <dgm:spPr/>
    </dgm:pt>
    <dgm:pt modelId="{96DF8419-AABB-48FB-A7C1-68FB27BDA068}" type="pres">
      <dgm:prSet presAssocID="{B950247B-A7F7-496B-A8B2-91B52C5AFB2F}" presName="spaceBetweenRectangles" presStyleCnt="0"/>
      <dgm:spPr/>
    </dgm:pt>
    <dgm:pt modelId="{4A84A223-8BC1-46E2-962B-A2B6AB3F9B4A}" type="pres">
      <dgm:prSet presAssocID="{17174B5C-4401-4359-8451-B87EC3D70E10}" presName="parentLin" presStyleCnt="0"/>
      <dgm:spPr/>
    </dgm:pt>
    <dgm:pt modelId="{A989A207-913E-426A-8BDD-6CA8B0D2F730}" type="pres">
      <dgm:prSet presAssocID="{17174B5C-4401-4359-8451-B87EC3D70E10}" presName="parentLeftMargin" presStyleLbl="node1" presStyleIdx="1" presStyleCnt="4"/>
      <dgm:spPr/>
    </dgm:pt>
    <dgm:pt modelId="{914CBA0C-0163-476B-BB44-713F1137FB16}" type="pres">
      <dgm:prSet presAssocID="{17174B5C-4401-4359-8451-B87EC3D70E10}" presName="parentText" presStyleLbl="node1" presStyleIdx="2" presStyleCnt="4">
        <dgm:presLayoutVars>
          <dgm:chMax val="0"/>
          <dgm:bulletEnabled val="1"/>
        </dgm:presLayoutVars>
      </dgm:prSet>
      <dgm:spPr/>
    </dgm:pt>
    <dgm:pt modelId="{87495466-3562-4BBE-A33C-137029FF6BED}" type="pres">
      <dgm:prSet presAssocID="{17174B5C-4401-4359-8451-B87EC3D70E10}" presName="negativeSpace" presStyleCnt="0"/>
      <dgm:spPr/>
    </dgm:pt>
    <dgm:pt modelId="{89CFDA21-58A0-4CDD-86B8-990016C30EFC}" type="pres">
      <dgm:prSet presAssocID="{17174B5C-4401-4359-8451-B87EC3D70E10}" presName="childText" presStyleLbl="conFgAcc1" presStyleIdx="2" presStyleCnt="4">
        <dgm:presLayoutVars>
          <dgm:bulletEnabled val="1"/>
        </dgm:presLayoutVars>
      </dgm:prSet>
      <dgm:spPr/>
    </dgm:pt>
    <dgm:pt modelId="{8CFF44CA-FEF7-483D-B605-01FEB145F04A}" type="pres">
      <dgm:prSet presAssocID="{CFC2234D-C945-4442-AE6B-951B8994E5DA}" presName="spaceBetweenRectangles" presStyleCnt="0"/>
      <dgm:spPr/>
    </dgm:pt>
    <dgm:pt modelId="{FC3FEB49-F081-4ABA-B40D-0220CB90FC3B}" type="pres">
      <dgm:prSet presAssocID="{CFF0346C-75B8-4AD1-BE66-8AA9A6AE248B}" presName="parentLin" presStyleCnt="0"/>
      <dgm:spPr/>
    </dgm:pt>
    <dgm:pt modelId="{DD839068-4295-4D13-B3F0-FE5EA9B13DD1}" type="pres">
      <dgm:prSet presAssocID="{CFF0346C-75B8-4AD1-BE66-8AA9A6AE248B}" presName="parentLeftMargin" presStyleLbl="node1" presStyleIdx="2" presStyleCnt="4"/>
      <dgm:spPr/>
    </dgm:pt>
    <dgm:pt modelId="{FAFBB30A-97B8-4FA0-9DF5-F0CB3714EC4E}" type="pres">
      <dgm:prSet presAssocID="{CFF0346C-75B8-4AD1-BE66-8AA9A6AE248B}" presName="parentText" presStyleLbl="node1" presStyleIdx="3" presStyleCnt="4">
        <dgm:presLayoutVars>
          <dgm:chMax val="0"/>
          <dgm:bulletEnabled val="1"/>
        </dgm:presLayoutVars>
      </dgm:prSet>
      <dgm:spPr/>
    </dgm:pt>
    <dgm:pt modelId="{8F47A6E2-C849-4A07-82AC-2B6089092F69}" type="pres">
      <dgm:prSet presAssocID="{CFF0346C-75B8-4AD1-BE66-8AA9A6AE248B}" presName="negativeSpace" presStyleCnt="0"/>
      <dgm:spPr/>
    </dgm:pt>
    <dgm:pt modelId="{7DD5DE57-6B5B-4ACA-986D-CC6844F045C8}" type="pres">
      <dgm:prSet presAssocID="{CFF0346C-75B8-4AD1-BE66-8AA9A6AE248B}" presName="childText" presStyleLbl="conFgAcc1" presStyleIdx="3" presStyleCnt="4">
        <dgm:presLayoutVars>
          <dgm:bulletEnabled val="1"/>
        </dgm:presLayoutVars>
      </dgm:prSet>
      <dgm:spPr/>
    </dgm:pt>
  </dgm:ptLst>
  <dgm:cxnLst>
    <dgm:cxn modelId="{81FB9803-4EC6-4711-AC72-0F042249A573}" srcId="{154FFA82-3E6D-4B7D-AF30-4DF589F43380}" destId="{CFF0346C-75B8-4AD1-BE66-8AA9A6AE248B}" srcOrd="3" destOrd="0" parTransId="{ACBD6696-9025-4D26-BCF3-DCFEED1E56AC}" sibTransId="{FAC7D39D-B1FF-4AE3-9F04-C5B8AC9B9514}"/>
    <dgm:cxn modelId="{2299780F-2564-4C38-B17B-87A35F7FFC2F}" type="presOf" srcId="{529400E5-C3DC-4A8C-B1B3-F3E41956D03E}" destId="{CA5F78D8-FC6E-4033-9694-D1F4C20BC742}" srcOrd="0" destOrd="0" presId="urn:microsoft.com/office/officeart/2005/8/layout/list1"/>
    <dgm:cxn modelId="{08DF0A12-B3E3-4A93-A8FC-F2EE90D413E2}" type="presOf" srcId="{17174B5C-4401-4359-8451-B87EC3D70E10}" destId="{914CBA0C-0163-476B-BB44-713F1137FB16}" srcOrd="1" destOrd="0" presId="urn:microsoft.com/office/officeart/2005/8/layout/list1"/>
    <dgm:cxn modelId="{08D1BB1F-83A3-4922-BA63-1116D263A935}" type="presOf" srcId="{154FFA82-3E6D-4B7D-AF30-4DF589F43380}" destId="{5D582FD0-3FC5-4B6D-90EB-96F16B38E26F}" srcOrd="0" destOrd="0" presId="urn:microsoft.com/office/officeart/2005/8/layout/list1"/>
    <dgm:cxn modelId="{B25B242F-45EF-4297-B040-46525A8B2062}" type="presOf" srcId="{00356D6D-F16F-46BA-B378-2AA3173F275F}" destId="{AD627D4B-747C-4F6D-B335-4383D36B2650}" srcOrd="0" destOrd="0" presId="urn:microsoft.com/office/officeart/2005/8/layout/list1"/>
    <dgm:cxn modelId="{2EEFDA30-808A-40DA-B3A3-AF0C0594CAA8}" type="presOf" srcId="{CFF0346C-75B8-4AD1-BE66-8AA9A6AE248B}" destId="{DD839068-4295-4D13-B3F0-FE5EA9B13DD1}" srcOrd="0" destOrd="0" presId="urn:microsoft.com/office/officeart/2005/8/layout/list1"/>
    <dgm:cxn modelId="{3BFB9137-69B7-42D4-B9CB-605D79983535}" type="presOf" srcId="{186C74E5-98D5-4D75-B06A-BA72A974D86A}" destId="{A2CEAE70-EBEC-48CC-A938-BC3A7FFACEB0}" srcOrd="0" destOrd="0" presId="urn:microsoft.com/office/officeart/2005/8/layout/list1"/>
    <dgm:cxn modelId="{AB05FE64-405F-487F-B7B1-251EB336BC46}" type="presOf" srcId="{E8C5E328-8350-473A-8853-4EA26F0CC8ED}" destId="{7DD5DE57-6B5B-4ACA-986D-CC6844F045C8}" srcOrd="0" destOrd="0" presId="urn:microsoft.com/office/officeart/2005/8/layout/list1"/>
    <dgm:cxn modelId="{9E410E66-F385-4D53-9C2E-DA2E10011A95}" type="presOf" srcId="{CFF0346C-75B8-4AD1-BE66-8AA9A6AE248B}" destId="{FAFBB30A-97B8-4FA0-9DF5-F0CB3714EC4E}" srcOrd="1" destOrd="0" presId="urn:microsoft.com/office/officeart/2005/8/layout/list1"/>
    <dgm:cxn modelId="{75F1C746-F75F-4C95-815E-C663FB9D0263}" type="presOf" srcId="{186C74E5-98D5-4D75-B06A-BA72A974D86A}" destId="{8407FF56-E9CF-4BA8-854A-4C04029DE6B9}" srcOrd="1" destOrd="0" presId="urn:microsoft.com/office/officeart/2005/8/layout/list1"/>
    <dgm:cxn modelId="{E13CF877-DD64-4ACD-992E-03B87B1685AB}" srcId="{A4AD53A1-EEEB-4A1D-A991-214681E056ED}" destId="{529400E5-C3DC-4A8C-B1B3-F3E41956D03E}" srcOrd="0" destOrd="0" parTransId="{65A29CA5-689F-4832-BA1A-48EB7FFDFC9E}" sibTransId="{D3E6638B-00FD-4867-A80F-CD6BD017431A}"/>
    <dgm:cxn modelId="{8CF4199F-B1BB-4598-9F27-DA27CE5ED321}" srcId="{154FFA82-3E6D-4B7D-AF30-4DF589F43380}" destId="{186C74E5-98D5-4D75-B06A-BA72A974D86A}" srcOrd="0" destOrd="0" parTransId="{5A7FA642-A936-4B8A-AAED-BA4514F8DAE5}" sibTransId="{8BB93595-1970-4278-A484-7FEE3968C781}"/>
    <dgm:cxn modelId="{54A047A4-873E-4A29-B2FB-391844F723AF}" srcId="{CFF0346C-75B8-4AD1-BE66-8AA9A6AE248B}" destId="{E8C5E328-8350-473A-8853-4EA26F0CC8ED}" srcOrd="0" destOrd="0" parTransId="{1C0ADF97-AB31-4EFC-B3DB-7B99E745941E}" sibTransId="{3B427B77-9520-4628-A7CE-FDE933C2D725}"/>
    <dgm:cxn modelId="{3544D6AB-3612-44C3-A886-8895C722D1C3}" srcId="{17174B5C-4401-4359-8451-B87EC3D70E10}" destId="{F6F4957A-E70A-4CB9-8279-268A1B0B7F60}" srcOrd="0" destOrd="0" parTransId="{A587492F-7084-4579-B7B6-64D0C1D29E9D}" sibTransId="{023D555D-130E-42FF-A94F-ECAFA36585D8}"/>
    <dgm:cxn modelId="{FE3B5FAE-D275-4FFA-A446-914BC0B91B4F}" type="presOf" srcId="{A4AD53A1-EEEB-4A1D-A991-214681E056ED}" destId="{C6EE28A0-2D0B-4AF2-8833-858DAB087C91}" srcOrd="0" destOrd="0" presId="urn:microsoft.com/office/officeart/2005/8/layout/list1"/>
    <dgm:cxn modelId="{13EFF9B3-1AA6-471D-B03E-3F582C03D175}" type="presOf" srcId="{17174B5C-4401-4359-8451-B87EC3D70E10}" destId="{A989A207-913E-426A-8BDD-6CA8B0D2F730}" srcOrd="0" destOrd="0" presId="urn:microsoft.com/office/officeart/2005/8/layout/list1"/>
    <dgm:cxn modelId="{BBD198BA-3F81-4265-9BF6-23603EA0F4E2}" type="presOf" srcId="{A4AD53A1-EEEB-4A1D-A991-214681E056ED}" destId="{5F3E932C-6F7F-4131-87FF-E8EF1816D285}" srcOrd="1" destOrd="0" presId="urn:microsoft.com/office/officeart/2005/8/layout/list1"/>
    <dgm:cxn modelId="{F2243DBC-C3FC-48E1-ADD9-46A0F7EF6F89}" srcId="{154FFA82-3E6D-4B7D-AF30-4DF589F43380}" destId="{A4AD53A1-EEEB-4A1D-A991-214681E056ED}" srcOrd="1" destOrd="0" parTransId="{0E5FCDEF-8E1C-44D1-9FFC-3971D98B951A}" sibTransId="{B950247B-A7F7-496B-A8B2-91B52C5AFB2F}"/>
    <dgm:cxn modelId="{AF0DE0C6-4F80-4E24-8846-285886B3F252}" type="presOf" srcId="{F6F4957A-E70A-4CB9-8279-268A1B0B7F60}" destId="{89CFDA21-58A0-4CDD-86B8-990016C30EFC}" srcOrd="0" destOrd="0" presId="urn:microsoft.com/office/officeart/2005/8/layout/list1"/>
    <dgm:cxn modelId="{ED0D4AE2-5F2E-4BD3-9CEA-84405C59A539}" type="presOf" srcId="{6C862BAB-850F-4244-AB31-EF763FE3B360}" destId="{7DD5DE57-6B5B-4ACA-986D-CC6844F045C8}" srcOrd="0" destOrd="1" presId="urn:microsoft.com/office/officeart/2005/8/layout/list1"/>
    <dgm:cxn modelId="{2CB101EE-6852-4EF1-9196-DFE65B1EFA1C}" srcId="{186C74E5-98D5-4D75-B06A-BA72A974D86A}" destId="{00356D6D-F16F-46BA-B378-2AA3173F275F}" srcOrd="0" destOrd="0" parTransId="{BDE06BAE-E651-437D-8170-4FB9E83AED9B}" sibTransId="{55F228EB-8287-4987-8CF9-9DA80014C95F}"/>
    <dgm:cxn modelId="{1D9864F6-4A7F-410E-A5F7-145E015119C8}" srcId="{CFF0346C-75B8-4AD1-BE66-8AA9A6AE248B}" destId="{6C862BAB-850F-4244-AB31-EF763FE3B360}" srcOrd="1" destOrd="0" parTransId="{91196E2A-179D-42F0-AB09-CAE0183A3F1F}" sibTransId="{CA05F2F3-70D5-4E7F-92FD-BB25C763809A}"/>
    <dgm:cxn modelId="{F712E3F8-6371-41AA-962E-5C7DDD79474F}" srcId="{154FFA82-3E6D-4B7D-AF30-4DF589F43380}" destId="{17174B5C-4401-4359-8451-B87EC3D70E10}" srcOrd="2" destOrd="0" parTransId="{F8AF9A08-9028-444E-8F15-8D4AF3672FFA}" sibTransId="{CFC2234D-C945-4442-AE6B-951B8994E5DA}"/>
    <dgm:cxn modelId="{3E72F0E0-33E1-46F2-9C78-A9C248B94BDF}" type="presParOf" srcId="{5D582FD0-3FC5-4B6D-90EB-96F16B38E26F}" destId="{DCC6C716-0345-4F31-98E9-15E7E38177FA}" srcOrd="0" destOrd="0" presId="urn:microsoft.com/office/officeart/2005/8/layout/list1"/>
    <dgm:cxn modelId="{854F4185-9DCE-4524-9BBD-C17191734E52}" type="presParOf" srcId="{DCC6C716-0345-4F31-98E9-15E7E38177FA}" destId="{A2CEAE70-EBEC-48CC-A938-BC3A7FFACEB0}" srcOrd="0" destOrd="0" presId="urn:microsoft.com/office/officeart/2005/8/layout/list1"/>
    <dgm:cxn modelId="{E3A209CF-8E6B-42B7-A68E-ED3E9C8D22DB}" type="presParOf" srcId="{DCC6C716-0345-4F31-98E9-15E7E38177FA}" destId="{8407FF56-E9CF-4BA8-854A-4C04029DE6B9}" srcOrd="1" destOrd="0" presId="urn:microsoft.com/office/officeart/2005/8/layout/list1"/>
    <dgm:cxn modelId="{FE133F3E-7C77-4E1E-8DFF-353E05982B02}" type="presParOf" srcId="{5D582FD0-3FC5-4B6D-90EB-96F16B38E26F}" destId="{8A5D615C-97CB-4784-82F5-5409AFB2F7D0}" srcOrd="1" destOrd="0" presId="urn:microsoft.com/office/officeart/2005/8/layout/list1"/>
    <dgm:cxn modelId="{D40B760F-8CB9-4E3E-A418-9524B803279B}" type="presParOf" srcId="{5D582FD0-3FC5-4B6D-90EB-96F16B38E26F}" destId="{AD627D4B-747C-4F6D-B335-4383D36B2650}" srcOrd="2" destOrd="0" presId="urn:microsoft.com/office/officeart/2005/8/layout/list1"/>
    <dgm:cxn modelId="{EDADA958-1F7F-43A9-81DA-C29488A65AD8}" type="presParOf" srcId="{5D582FD0-3FC5-4B6D-90EB-96F16B38E26F}" destId="{7C2D8C2D-D0DD-4F8A-B043-29989F629BA3}" srcOrd="3" destOrd="0" presId="urn:microsoft.com/office/officeart/2005/8/layout/list1"/>
    <dgm:cxn modelId="{A34E886F-9C2D-4312-B9C3-29B89758CD40}" type="presParOf" srcId="{5D582FD0-3FC5-4B6D-90EB-96F16B38E26F}" destId="{E5178FFC-C535-482D-8F3E-6E6CAF24246A}" srcOrd="4" destOrd="0" presId="urn:microsoft.com/office/officeart/2005/8/layout/list1"/>
    <dgm:cxn modelId="{1E609139-3B8E-415A-9BE0-D89F8A3C6CFA}" type="presParOf" srcId="{E5178FFC-C535-482D-8F3E-6E6CAF24246A}" destId="{C6EE28A0-2D0B-4AF2-8833-858DAB087C91}" srcOrd="0" destOrd="0" presId="urn:microsoft.com/office/officeart/2005/8/layout/list1"/>
    <dgm:cxn modelId="{8B5CA196-D3F6-4B7E-B850-6592D1615E93}" type="presParOf" srcId="{E5178FFC-C535-482D-8F3E-6E6CAF24246A}" destId="{5F3E932C-6F7F-4131-87FF-E8EF1816D285}" srcOrd="1" destOrd="0" presId="urn:microsoft.com/office/officeart/2005/8/layout/list1"/>
    <dgm:cxn modelId="{E54FC66D-4067-4510-BCA8-4BB67F2E2AA8}" type="presParOf" srcId="{5D582FD0-3FC5-4B6D-90EB-96F16B38E26F}" destId="{731E7A0E-71E4-49B2-9D03-A32D8BBF06A1}" srcOrd="5" destOrd="0" presId="urn:microsoft.com/office/officeart/2005/8/layout/list1"/>
    <dgm:cxn modelId="{9EE6732D-0589-4944-BF8F-A08B189DBD32}" type="presParOf" srcId="{5D582FD0-3FC5-4B6D-90EB-96F16B38E26F}" destId="{CA5F78D8-FC6E-4033-9694-D1F4C20BC742}" srcOrd="6" destOrd="0" presId="urn:microsoft.com/office/officeart/2005/8/layout/list1"/>
    <dgm:cxn modelId="{EA670732-A6D3-4A16-95CA-7CD51C43B50A}" type="presParOf" srcId="{5D582FD0-3FC5-4B6D-90EB-96F16B38E26F}" destId="{96DF8419-AABB-48FB-A7C1-68FB27BDA068}" srcOrd="7" destOrd="0" presId="urn:microsoft.com/office/officeart/2005/8/layout/list1"/>
    <dgm:cxn modelId="{305406BF-21E0-4768-8258-80C1E18DA1FC}" type="presParOf" srcId="{5D582FD0-3FC5-4B6D-90EB-96F16B38E26F}" destId="{4A84A223-8BC1-46E2-962B-A2B6AB3F9B4A}" srcOrd="8" destOrd="0" presId="urn:microsoft.com/office/officeart/2005/8/layout/list1"/>
    <dgm:cxn modelId="{E7684B6F-C668-46CD-827A-7B329CCD2234}" type="presParOf" srcId="{4A84A223-8BC1-46E2-962B-A2B6AB3F9B4A}" destId="{A989A207-913E-426A-8BDD-6CA8B0D2F730}" srcOrd="0" destOrd="0" presId="urn:microsoft.com/office/officeart/2005/8/layout/list1"/>
    <dgm:cxn modelId="{AD6CCA4C-A775-476D-B803-4E0F93FD2B66}" type="presParOf" srcId="{4A84A223-8BC1-46E2-962B-A2B6AB3F9B4A}" destId="{914CBA0C-0163-476B-BB44-713F1137FB16}" srcOrd="1" destOrd="0" presId="urn:microsoft.com/office/officeart/2005/8/layout/list1"/>
    <dgm:cxn modelId="{9928A338-4CC2-4698-9C11-CC6175B07DF2}" type="presParOf" srcId="{5D582FD0-3FC5-4B6D-90EB-96F16B38E26F}" destId="{87495466-3562-4BBE-A33C-137029FF6BED}" srcOrd="9" destOrd="0" presId="urn:microsoft.com/office/officeart/2005/8/layout/list1"/>
    <dgm:cxn modelId="{0C4E526A-27E8-4A23-9440-B0780022DC8A}" type="presParOf" srcId="{5D582FD0-3FC5-4B6D-90EB-96F16B38E26F}" destId="{89CFDA21-58A0-4CDD-86B8-990016C30EFC}" srcOrd="10" destOrd="0" presId="urn:microsoft.com/office/officeart/2005/8/layout/list1"/>
    <dgm:cxn modelId="{08470FD0-6E94-42A9-A47E-891044C6AFAB}" type="presParOf" srcId="{5D582FD0-3FC5-4B6D-90EB-96F16B38E26F}" destId="{8CFF44CA-FEF7-483D-B605-01FEB145F04A}" srcOrd="11" destOrd="0" presId="urn:microsoft.com/office/officeart/2005/8/layout/list1"/>
    <dgm:cxn modelId="{FD6C62AC-1E42-4E62-82F8-DE592DDC09C6}" type="presParOf" srcId="{5D582FD0-3FC5-4B6D-90EB-96F16B38E26F}" destId="{FC3FEB49-F081-4ABA-B40D-0220CB90FC3B}" srcOrd="12" destOrd="0" presId="urn:microsoft.com/office/officeart/2005/8/layout/list1"/>
    <dgm:cxn modelId="{2BF71144-C1CF-48B6-94D3-3AE2427D59CF}" type="presParOf" srcId="{FC3FEB49-F081-4ABA-B40D-0220CB90FC3B}" destId="{DD839068-4295-4D13-B3F0-FE5EA9B13DD1}" srcOrd="0" destOrd="0" presId="urn:microsoft.com/office/officeart/2005/8/layout/list1"/>
    <dgm:cxn modelId="{7DB5E5F7-5170-4F55-B179-67EF236DFE61}" type="presParOf" srcId="{FC3FEB49-F081-4ABA-B40D-0220CB90FC3B}" destId="{FAFBB30A-97B8-4FA0-9DF5-F0CB3714EC4E}" srcOrd="1" destOrd="0" presId="urn:microsoft.com/office/officeart/2005/8/layout/list1"/>
    <dgm:cxn modelId="{1503084B-4B99-4D2F-895B-5E9B25BB2ACA}" type="presParOf" srcId="{5D582FD0-3FC5-4B6D-90EB-96F16B38E26F}" destId="{8F47A6E2-C849-4A07-82AC-2B6089092F69}" srcOrd="13" destOrd="0" presId="urn:microsoft.com/office/officeart/2005/8/layout/list1"/>
    <dgm:cxn modelId="{2BC6E429-0A99-496A-94D1-C261A4EE7AA6}" type="presParOf" srcId="{5D582FD0-3FC5-4B6D-90EB-96F16B38E26F}" destId="{7DD5DE57-6B5B-4ACA-986D-CC6844F045C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7B69225-6F37-4C7A-AA48-7E8A1F769F6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D6E77FF-21E6-431E-99C9-1553C1FC5015}">
      <dgm:prSet/>
      <dgm:spPr/>
      <dgm:t>
        <a:bodyPr/>
        <a:lstStyle/>
        <a:p>
          <a:r>
            <a:rPr lang="zh-CN"/>
            <a:t>通过遥测使部署更安全</a:t>
          </a:r>
          <a:r>
            <a:rPr lang="en-US"/>
            <a:t>——</a:t>
          </a:r>
          <a:r>
            <a:rPr lang="zh-CN"/>
            <a:t>部署后能立即发现问题。</a:t>
          </a:r>
          <a:endParaRPr lang="en-US"/>
        </a:p>
      </dgm:t>
    </dgm:pt>
    <dgm:pt modelId="{E3B9784F-1C78-4177-A41D-519FBAF09A84}" type="parTrans" cxnId="{F21E89CA-8C9B-4BBA-BAAD-96ABCA8D365C}">
      <dgm:prSet/>
      <dgm:spPr/>
      <dgm:t>
        <a:bodyPr/>
        <a:lstStyle/>
        <a:p>
          <a:endParaRPr lang="en-US"/>
        </a:p>
      </dgm:t>
    </dgm:pt>
    <dgm:pt modelId="{2DA3C68A-CF99-48F3-9291-9A54ED4D3CE7}" type="sibTrans" cxnId="{F21E89CA-8C9B-4BBA-BAAD-96ABCA8D365C}">
      <dgm:prSet/>
      <dgm:spPr/>
      <dgm:t>
        <a:bodyPr/>
        <a:lstStyle/>
        <a:p>
          <a:endParaRPr lang="en-US"/>
        </a:p>
      </dgm:t>
    </dgm:pt>
    <dgm:pt modelId="{79BC9CD2-74CB-4827-80D4-3A4C592AD013}">
      <dgm:prSet/>
      <dgm:spPr/>
      <dgm:t>
        <a:bodyPr/>
        <a:lstStyle/>
        <a:p>
          <a:r>
            <a:rPr lang="zh-CN"/>
            <a:t>价值流中的所有人（开发人员、开发经理、架构师、运维团队等）共同承担运维事故的下游责任。</a:t>
          </a:r>
          <a:endParaRPr lang="en-US"/>
        </a:p>
      </dgm:t>
    </dgm:pt>
    <dgm:pt modelId="{66BFA6A3-140C-4569-BF2A-9178C83BD111}" type="parTrans" cxnId="{CC6C27EB-7A50-4878-9F43-4D27DA6A5B60}">
      <dgm:prSet/>
      <dgm:spPr/>
      <dgm:t>
        <a:bodyPr/>
        <a:lstStyle/>
        <a:p>
          <a:endParaRPr lang="en-US"/>
        </a:p>
      </dgm:t>
    </dgm:pt>
    <dgm:pt modelId="{2AE23D8C-E720-458F-B3E7-B87648B5B36E}" type="sibTrans" cxnId="{CC6C27EB-7A50-4878-9F43-4D27DA6A5B60}">
      <dgm:prSet/>
      <dgm:spPr/>
      <dgm:t>
        <a:bodyPr/>
        <a:lstStyle/>
        <a:p>
          <a:endParaRPr lang="en-US"/>
        </a:p>
      </dgm:t>
    </dgm:pt>
    <dgm:pt modelId="{0D112610-2ACC-4B17-BBB5-167243555FB3}">
      <dgm:prSet/>
      <dgm:spPr/>
      <dgm:t>
        <a:bodyPr/>
        <a:lstStyle/>
        <a:p>
          <a:r>
            <a:rPr lang="zh-CN"/>
            <a:t>共同承担值班工作、共同解决生产环境问题。</a:t>
          </a:r>
          <a:endParaRPr lang="en-US"/>
        </a:p>
      </dgm:t>
    </dgm:pt>
    <dgm:pt modelId="{7F28F1E2-7EBA-441D-9287-ED26FA5460A3}" type="parTrans" cxnId="{505A4C49-0534-46B7-B29E-8D5B1190BA5D}">
      <dgm:prSet/>
      <dgm:spPr/>
      <dgm:t>
        <a:bodyPr/>
        <a:lstStyle/>
        <a:p>
          <a:endParaRPr lang="en-US"/>
        </a:p>
      </dgm:t>
    </dgm:pt>
    <dgm:pt modelId="{387D8369-F047-41FF-A8D4-FF2E647A9AC8}" type="sibTrans" cxnId="{505A4C49-0534-46B7-B29E-8D5B1190BA5D}">
      <dgm:prSet/>
      <dgm:spPr/>
      <dgm:t>
        <a:bodyPr/>
        <a:lstStyle/>
        <a:p>
          <a:endParaRPr lang="en-US"/>
        </a:p>
      </dgm:t>
    </dgm:pt>
    <dgm:pt modelId="{33B2746C-7C44-4439-B319-0A9B869AEF19}">
      <dgm:prSet/>
      <dgm:spPr/>
      <dgm:t>
        <a:bodyPr/>
        <a:lstStyle/>
        <a:p>
          <a:r>
            <a:rPr lang="zh-CN"/>
            <a:t>让开发人员跟踪工作对运维人员的影响。</a:t>
          </a:r>
          <a:endParaRPr lang="en-US"/>
        </a:p>
      </dgm:t>
    </dgm:pt>
    <dgm:pt modelId="{069ECA2C-65EB-47EF-9451-98A85B6C5EA0}" type="parTrans" cxnId="{5C651906-CF20-466C-B415-6C072B3FBB9B}">
      <dgm:prSet/>
      <dgm:spPr/>
      <dgm:t>
        <a:bodyPr/>
        <a:lstStyle/>
        <a:p>
          <a:endParaRPr lang="en-US"/>
        </a:p>
      </dgm:t>
    </dgm:pt>
    <dgm:pt modelId="{BA27A26F-2D60-4E5B-B1B9-ED7E437564D3}" type="sibTrans" cxnId="{5C651906-CF20-466C-B415-6C072B3FBB9B}">
      <dgm:prSet/>
      <dgm:spPr/>
      <dgm:t>
        <a:bodyPr/>
        <a:lstStyle/>
        <a:p>
          <a:endParaRPr lang="en-US"/>
        </a:p>
      </dgm:t>
    </dgm:pt>
    <dgm:pt modelId="{DBA8A1C0-B801-4E1D-875A-B5A0BF1E706F}">
      <dgm:prSet/>
      <dgm:spPr/>
      <dgm:t>
        <a:bodyPr/>
        <a:lstStyle/>
        <a:p>
          <a:r>
            <a:rPr lang="zh-CN"/>
            <a:t>使开发的应用易于部署，提升运维人员幸福感。</a:t>
          </a:r>
          <a:endParaRPr lang="en-US"/>
        </a:p>
      </dgm:t>
    </dgm:pt>
    <dgm:pt modelId="{93737F85-064D-4D4E-B863-0A40873CE78A}" type="parTrans" cxnId="{053E8448-1443-41E5-917C-73060C485F25}">
      <dgm:prSet/>
      <dgm:spPr/>
      <dgm:t>
        <a:bodyPr/>
        <a:lstStyle/>
        <a:p>
          <a:endParaRPr lang="en-US"/>
        </a:p>
      </dgm:t>
    </dgm:pt>
    <dgm:pt modelId="{8E7AE40F-F17F-4129-B7EA-602C37DC6D34}" type="sibTrans" cxnId="{053E8448-1443-41E5-917C-73060C485F25}">
      <dgm:prSet/>
      <dgm:spPr/>
      <dgm:t>
        <a:bodyPr/>
        <a:lstStyle/>
        <a:p>
          <a:endParaRPr lang="en-US"/>
        </a:p>
      </dgm:t>
    </dgm:pt>
    <dgm:pt modelId="{BE7031C4-C3D3-4534-96F5-EE627D5C50A0}">
      <dgm:prSet/>
      <dgm:spPr/>
      <dgm:t>
        <a:bodyPr/>
        <a:lstStyle/>
        <a:p>
          <a:r>
            <a:rPr lang="zh-CN"/>
            <a:t>让开发团队自行管理生产服务。</a:t>
          </a:r>
          <a:endParaRPr lang="en-US"/>
        </a:p>
      </dgm:t>
    </dgm:pt>
    <dgm:pt modelId="{3CAA52BA-F344-4F57-8036-6BCE34D68159}" type="parTrans" cxnId="{3565D2B3-57A6-4FB1-8CF1-9181F67F2776}">
      <dgm:prSet/>
      <dgm:spPr/>
      <dgm:t>
        <a:bodyPr/>
        <a:lstStyle/>
        <a:p>
          <a:endParaRPr lang="en-US"/>
        </a:p>
      </dgm:t>
    </dgm:pt>
    <dgm:pt modelId="{C3F1B89D-5D68-4EF4-AA3C-507E25333935}" type="sibTrans" cxnId="{3565D2B3-57A6-4FB1-8CF1-9181F67F2776}">
      <dgm:prSet/>
      <dgm:spPr/>
      <dgm:t>
        <a:bodyPr/>
        <a:lstStyle/>
        <a:p>
          <a:endParaRPr lang="en-US"/>
        </a:p>
      </dgm:t>
    </dgm:pt>
    <dgm:pt modelId="{783152FC-8739-4B94-93D7-2E4EB737DA85}">
      <dgm:prSet/>
      <dgm:spPr/>
      <dgm:t>
        <a:bodyPr/>
        <a:lstStyle/>
        <a:p>
          <a:r>
            <a:rPr lang="zh-CN"/>
            <a:t>首先由开发团队管理，然后才交由集中的运维团队管理。</a:t>
          </a:r>
          <a:endParaRPr lang="en-US"/>
        </a:p>
      </dgm:t>
    </dgm:pt>
    <dgm:pt modelId="{4837B4DC-9F99-40A2-A2D0-2F87035048E2}" type="parTrans" cxnId="{7ACF199F-D806-4056-9E69-B376B7957509}">
      <dgm:prSet/>
      <dgm:spPr/>
      <dgm:t>
        <a:bodyPr/>
        <a:lstStyle/>
        <a:p>
          <a:endParaRPr lang="en-US"/>
        </a:p>
      </dgm:t>
    </dgm:pt>
    <dgm:pt modelId="{764D84DD-6E12-4BE7-9802-0787C13EB7BE}" type="sibTrans" cxnId="{7ACF199F-D806-4056-9E69-B376B7957509}">
      <dgm:prSet/>
      <dgm:spPr/>
      <dgm:t>
        <a:bodyPr/>
        <a:lstStyle/>
        <a:p>
          <a:endParaRPr lang="en-US"/>
        </a:p>
      </dgm:t>
    </dgm:pt>
    <dgm:pt modelId="{CC32444F-641D-46F4-9710-4561AEE76D7D}">
      <dgm:prSet/>
      <dgm:spPr/>
      <dgm:t>
        <a:bodyPr/>
        <a:lstStyle/>
        <a:p>
          <a:r>
            <a:rPr lang="zh-CN"/>
            <a:t>运维工程师由生产支持转变为顾问或加入团队，帮助做好部署准备，建立服务发布指南（包括：支持有效的监控、部署可靠、架构能支持快速频繁的部署等）。</a:t>
          </a:r>
          <a:endParaRPr lang="en-US"/>
        </a:p>
      </dgm:t>
    </dgm:pt>
    <dgm:pt modelId="{AB57A517-4454-44C0-8C35-6167C8EF8070}" type="parTrans" cxnId="{F33A84F1-921B-46CC-9EB3-8B643E1A1E85}">
      <dgm:prSet/>
      <dgm:spPr/>
      <dgm:t>
        <a:bodyPr/>
        <a:lstStyle/>
        <a:p>
          <a:endParaRPr lang="en-US"/>
        </a:p>
      </dgm:t>
    </dgm:pt>
    <dgm:pt modelId="{9826A9E9-7384-46CD-981B-7AA63A191D8B}" type="sibTrans" cxnId="{F33A84F1-921B-46CC-9EB3-8B643E1A1E85}">
      <dgm:prSet/>
      <dgm:spPr/>
      <dgm:t>
        <a:bodyPr/>
        <a:lstStyle/>
        <a:p>
          <a:endParaRPr lang="en-US"/>
        </a:p>
      </dgm:t>
    </dgm:pt>
    <dgm:pt modelId="{CA5282EF-5DC3-4DA8-A0F2-8AB779D3AE21}">
      <dgm:prSet/>
      <dgm:spPr/>
      <dgm:t>
        <a:bodyPr/>
        <a:lstStyle/>
        <a:p>
          <a:r>
            <a:rPr lang="zh-CN"/>
            <a:t>为团队分配</a:t>
          </a:r>
          <a:r>
            <a:rPr lang="en-US"/>
            <a:t>SRE</a:t>
          </a:r>
          <a:r>
            <a:rPr lang="zh-CN"/>
            <a:t>人员。</a:t>
          </a:r>
          <a:r>
            <a:rPr lang="en-US"/>
            <a:t>SRE</a:t>
          </a:r>
          <a:r>
            <a:rPr lang="zh-CN"/>
            <a:t>定位：</a:t>
          </a:r>
          <a:r>
            <a:rPr lang="en-US"/>
            <a:t>SRE</a:t>
          </a:r>
          <a:r>
            <a:rPr lang="zh-CN"/>
            <a:t>就是软件开发工程师负责了运维工作，</a:t>
          </a:r>
          <a:r>
            <a:rPr lang="en-US"/>
            <a:t>SRE</a:t>
          </a:r>
          <a:r>
            <a:rPr lang="zh-CN"/>
            <a:t>非常稀少，只能分配给最重要的团队。</a:t>
          </a:r>
          <a:endParaRPr lang="en-US"/>
        </a:p>
      </dgm:t>
    </dgm:pt>
    <dgm:pt modelId="{ED4F8B9D-9B3D-4FED-AAEF-BECB896115FB}" type="parTrans" cxnId="{4AA33858-3401-4417-9537-FD2466C8720E}">
      <dgm:prSet/>
      <dgm:spPr/>
      <dgm:t>
        <a:bodyPr/>
        <a:lstStyle/>
        <a:p>
          <a:endParaRPr lang="en-US"/>
        </a:p>
      </dgm:t>
    </dgm:pt>
    <dgm:pt modelId="{007B9B15-BAA5-4B9C-879C-5D69F94ADFAC}" type="sibTrans" cxnId="{4AA33858-3401-4417-9537-FD2466C8720E}">
      <dgm:prSet/>
      <dgm:spPr/>
      <dgm:t>
        <a:bodyPr/>
        <a:lstStyle/>
        <a:p>
          <a:endParaRPr lang="en-US"/>
        </a:p>
      </dgm:t>
    </dgm:pt>
    <dgm:pt modelId="{1F2D1C33-754C-46DE-BE32-FF73BDF2178C}" type="pres">
      <dgm:prSet presAssocID="{87B69225-6F37-4C7A-AA48-7E8A1F769F65}" presName="linear" presStyleCnt="0">
        <dgm:presLayoutVars>
          <dgm:animLvl val="lvl"/>
          <dgm:resizeHandles val="exact"/>
        </dgm:presLayoutVars>
      </dgm:prSet>
      <dgm:spPr/>
    </dgm:pt>
    <dgm:pt modelId="{646D7D70-DE8C-4AB6-B480-042E738331C8}" type="pres">
      <dgm:prSet presAssocID="{BD6E77FF-21E6-431E-99C9-1553C1FC5015}" presName="parentText" presStyleLbl="node1" presStyleIdx="0" presStyleCnt="4">
        <dgm:presLayoutVars>
          <dgm:chMax val="0"/>
          <dgm:bulletEnabled val="1"/>
        </dgm:presLayoutVars>
      </dgm:prSet>
      <dgm:spPr/>
    </dgm:pt>
    <dgm:pt modelId="{65627E2D-D049-412C-97F4-B75DA27CEB73}" type="pres">
      <dgm:prSet presAssocID="{2DA3C68A-CF99-48F3-9291-9A54ED4D3CE7}" presName="spacer" presStyleCnt="0"/>
      <dgm:spPr/>
    </dgm:pt>
    <dgm:pt modelId="{C076F2D4-1F0F-407B-914A-B5064B54CB35}" type="pres">
      <dgm:prSet presAssocID="{79BC9CD2-74CB-4827-80D4-3A4C592AD013}" presName="parentText" presStyleLbl="node1" presStyleIdx="1" presStyleCnt="4">
        <dgm:presLayoutVars>
          <dgm:chMax val="0"/>
          <dgm:bulletEnabled val="1"/>
        </dgm:presLayoutVars>
      </dgm:prSet>
      <dgm:spPr/>
    </dgm:pt>
    <dgm:pt modelId="{8C358259-354B-41FD-A71A-2FA1B0EAAE89}" type="pres">
      <dgm:prSet presAssocID="{79BC9CD2-74CB-4827-80D4-3A4C592AD013}" presName="childText" presStyleLbl="revTx" presStyleIdx="0" presStyleCnt="3">
        <dgm:presLayoutVars>
          <dgm:bulletEnabled val="1"/>
        </dgm:presLayoutVars>
      </dgm:prSet>
      <dgm:spPr/>
    </dgm:pt>
    <dgm:pt modelId="{776F2227-742E-4E73-B1F0-A6CD719A1932}" type="pres">
      <dgm:prSet presAssocID="{33B2746C-7C44-4439-B319-0A9B869AEF19}" presName="parentText" presStyleLbl="node1" presStyleIdx="2" presStyleCnt="4">
        <dgm:presLayoutVars>
          <dgm:chMax val="0"/>
          <dgm:bulletEnabled val="1"/>
        </dgm:presLayoutVars>
      </dgm:prSet>
      <dgm:spPr/>
    </dgm:pt>
    <dgm:pt modelId="{84F20EFF-01F9-4380-BABF-AF964F78A0DD}" type="pres">
      <dgm:prSet presAssocID="{33B2746C-7C44-4439-B319-0A9B869AEF19}" presName="childText" presStyleLbl="revTx" presStyleIdx="1" presStyleCnt="3">
        <dgm:presLayoutVars>
          <dgm:bulletEnabled val="1"/>
        </dgm:presLayoutVars>
      </dgm:prSet>
      <dgm:spPr/>
    </dgm:pt>
    <dgm:pt modelId="{E62C1F50-C516-4F10-9E19-138B6C940D48}" type="pres">
      <dgm:prSet presAssocID="{BE7031C4-C3D3-4534-96F5-EE627D5C50A0}" presName="parentText" presStyleLbl="node1" presStyleIdx="3" presStyleCnt="4">
        <dgm:presLayoutVars>
          <dgm:chMax val="0"/>
          <dgm:bulletEnabled val="1"/>
        </dgm:presLayoutVars>
      </dgm:prSet>
      <dgm:spPr/>
    </dgm:pt>
    <dgm:pt modelId="{DA4FDAF6-963A-4BE4-AC98-E10045E2A120}" type="pres">
      <dgm:prSet presAssocID="{BE7031C4-C3D3-4534-96F5-EE627D5C50A0}" presName="childText" presStyleLbl="revTx" presStyleIdx="2" presStyleCnt="3">
        <dgm:presLayoutVars>
          <dgm:bulletEnabled val="1"/>
        </dgm:presLayoutVars>
      </dgm:prSet>
      <dgm:spPr/>
    </dgm:pt>
  </dgm:ptLst>
  <dgm:cxnLst>
    <dgm:cxn modelId="{5C651906-CF20-466C-B415-6C072B3FBB9B}" srcId="{87B69225-6F37-4C7A-AA48-7E8A1F769F65}" destId="{33B2746C-7C44-4439-B319-0A9B869AEF19}" srcOrd="2" destOrd="0" parTransId="{069ECA2C-65EB-47EF-9451-98A85B6C5EA0}" sibTransId="{BA27A26F-2D60-4E5B-B1B9-ED7E437564D3}"/>
    <dgm:cxn modelId="{AA84912B-082A-48D6-A09A-B73AF69F96F5}" type="presOf" srcId="{BD6E77FF-21E6-431E-99C9-1553C1FC5015}" destId="{646D7D70-DE8C-4AB6-B480-042E738331C8}" srcOrd="0" destOrd="0" presId="urn:microsoft.com/office/officeart/2005/8/layout/vList2"/>
    <dgm:cxn modelId="{053E8448-1443-41E5-917C-73060C485F25}" srcId="{33B2746C-7C44-4439-B319-0A9B869AEF19}" destId="{DBA8A1C0-B801-4E1D-875A-B5A0BF1E706F}" srcOrd="0" destOrd="0" parTransId="{93737F85-064D-4D4E-B863-0A40873CE78A}" sibTransId="{8E7AE40F-F17F-4129-B7EA-602C37DC6D34}"/>
    <dgm:cxn modelId="{505A4C49-0534-46B7-B29E-8D5B1190BA5D}" srcId="{79BC9CD2-74CB-4827-80D4-3A4C592AD013}" destId="{0D112610-2ACC-4B17-BBB5-167243555FB3}" srcOrd="0" destOrd="0" parTransId="{7F28F1E2-7EBA-441D-9287-ED26FA5460A3}" sibTransId="{387D8369-F047-41FF-A8D4-FF2E647A9AC8}"/>
    <dgm:cxn modelId="{0232234A-F051-43FE-9B0E-78C1E4A21CA5}" type="presOf" srcId="{BE7031C4-C3D3-4534-96F5-EE627D5C50A0}" destId="{E62C1F50-C516-4F10-9E19-138B6C940D48}" srcOrd="0" destOrd="0" presId="urn:microsoft.com/office/officeart/2005/8/layout/vList2"/>
    <dgm:cxn modelId="{2BDF7F4A-DF1E-4287-BE53-218261BB636D}" type="presOf" srcId="{DBA8A1C0-B801-4E1D-875A-B5A0BF1E706F}" destId="{84F20EFF-01F9-4380-BABF-AF964F78A0DD}" srcOrd="0" destOrd="0" presId="urn:microsoft.com/office/officeart/2005/8/layout/vList2"/>
    <dgm:cxn modelId="{1B5CCA6A-263D-4836-AC5F-CB7BE797A45F}" type="presOf" srcId="{33B2746C-7C44-4439-B319-0A9B869AEF19}" destId="{776F2227-742E-4E73-B1F0-A6CD719A1932}" srcOrd="0" destOrd="0" presId="urn:microsoft.com/office/officeart/2005/8/layout/vList2"/>
    <dgm:cxn modelId="{42318B4D-20FA-43EE-A0C2-8AA5AC2CD3F7}" type="presOf" srcId="{783152FC-8739-4B94-93D7-2E4EB737DA85}" destId="{DA4FDAF6-963A-4BE4-AC98-E10045E2A120}" srcOrd="0" destOrd="0" presId="urn:microsoft.com/office/officeart/2005/8/layout/vList2"/>
    <dgm:cxn modelId="{633F0E55-42E6-4804-9276-B4DD8200F1BD}" type="presOf" srcId="{87B69225-6F37-4C7A-AA48-7E8A1F769F65}" destId="{1F2D1C33-754C-46DE-BE32-FF73BDF2178C}" srcOrd="0" destOrd="0" presId="urn:microsoft.com/office/officeart/2005/8/layout/vList2"/>
    <dgm:cxn modelId="{4AA33858-3401-4417-9537-FD2466C8720E}" srcId="{BE7031C4-C3D3-4534-96F5-EE627D5C50A0}" destId="{CA5282EF-5DC3-4DA8-A0F2-8AB779D3AE21}" srcOrd="2" destOrd="0" parTransId="{ED4F8B9D-9B3D-4FED-AAEF-BECB896115FB}" sibTransId="{007B9B15-BAA5-4B9C-879C-5D69F94ADFAC}"/>
    <dgm:cxn modelId="{E447357F-ED53-46A0-919B-903555E0AA33}" type="presOf" srcId="{CA5282EF-5DC3-4DA8-A0F2-8AB779D3AE21}" destId="{DA4FDAF6-963A-4BE4-AC98-E10045E2A120}" srcOrd="0" destOrd="2" presId="urn:microsoft.com/office/officeart/2005/8/layout/vList2"/>
    <dgm:cxn modelId="{89448787-0AD6-4359-9A14-37504DF574F8}" type="presOf" srcId="{79BC9CD2-74CB-4827-80D4-3A4C592AD013}" destId="{C076F2D4-1F0F-407B-914A-B5064B54CB35}" srcOrd="0" destOrd="0" presId="urn:microsoft.com/office/officeart/2005/8/layout/vList2"/>
    <dgm:cxn modelId="{7ACF199F-D806-4056-9E69-B376B7957509}" srcId="{BE7031C4-C3D3-4534-96F5-EE627D5C50A0}" destId="{783152FC-8739-4B94-93D7-2E4EB737DA85}" srcOrd="0" destOrd="0" parTransId="{4837B4DC-9F99-40A2-A2D0-2F87035048E2}" sibTransId="{764D84DD-6E12-4BE7-9802-0787C13EB7BE}"/>
    <dgm:cxn modelId="{3565D2B3-57A6-4FB1-8CF1-9181F67F2776}" srcId="{87B69225-6F37-4C7A-AA48-7E8A1F769F65}" destId="{BE7031C4-C3D3-4534-96F5-EE627D5C50A0}" srcOrd="3" destOrd="0" parTransId="{3CAA52BA-F344-4F57-8036-6BCE34D68159}" sibTransId="{C3F1B89D-5D68-4EF4-AA3C-507E25333935}"/>
    <dgm:cxn modelId="{8631B1C2-3D66-460B-AA10-F03867F49CAF}" type="presOf" srcId="{0D112610-2ACC-4B17-BBB5-167243555FB3}" destId="{8C358259-354B-41FD-A71A-2FA1B0EAAE89}" srcOrd="0" destOrd="0" presId="urn:microsoft.com/office/officeart/2005/8/layout/vList2"/>
    <dgm:cxn modelId="{58F2FEC3-080F-4AD0-8BB4-A71CCBE7A531}" type="presOf" srcId="{CC32444F-641D-46F4-9710-4561AEE76D7D}" destId="{DA4FDAF6-963A-4BE4-AC98-E10045E2A120}" srcOrd="0" destOrd="1" presId="urn:microsoft.com/office/officeart/2005/8/layout/vList2"/>
    <dgm:cxn modelId="{F21E89CA-8C9B-4BBA-BAAD-96ABCA8D365C}" srcId="{87B69225-6F37-4C7A-AA48-7E8A1F769F65}" destId="{BD6E77FF-21E6-431E-99C9-1553C1FC5015}" srcOrd="0" destOrd="0" parTransId="{E3B9784F-1C78-4177-A41D-519FBAF09A84}" sibTransId="{2DA3C68A-CF99-48F3-9291-9A54ED4D3CE7}"/>
    <dgm:cxn modelId="{CC6C27EB-7A50-4878-9F43-4D27DA6A5B60}" srcId="{87B69225-6F37-4C7A-AA48-7E8A1F769F65}" destId="{79BC9CD2-74CB-4827-80D4-3A4C592AD013}" srcOrd="1" destOrd="0" parTransId="{66BFA6A3-140C-4569-BF2A-9178C83BD111}" sibTransId="{2AE23D8C-E720-458F-B3E7-B87648B5B36E}"/>
    <dgm:cxn modelId="{F33A84F1-921B-46CC-9EB3-8B643E1A1E85}" srcId="{BE7031C4-C3D3-4534-96F5-EE627D5C50A0}" destId="{CC32444F-641D-46F4-9710-4561AEE76D7D}" srcOrd="1" destOrd="0" parTransId="{AB57A517-4454-44C0-8C35-6167C8EF8070}" sibTransId="{9826A9E9-7384-46CD-981B-7AA63A191D8B}"/>
    <dgm:cxn modelId="{1BFF1364-1BCB-4F6B-A729-2FE398B33FE5}" type="presParOf" srcId="{1F2D1C33-754C-46DE-BE32-FF73BDF2178C}" destId="{646D7D70-DE8C-4AB6-B480-042E738331C8}" srcOrd="0" destOrd="0" presId="urn:microsoft.com/office/officeart/2005/8/layout/vList2"/>
    <dgm:cxn modelId="{8C5DC52D-F38F-458A-87DB-3104750FA680}" type="presParOf" srcId="{1F2D1C33-754C-46DE-BE32-FF73BDF2178C}" destId="{65627E2D-D049-412C-97F4-B75DA27CEB73}" srcOrd="1" destOrd="0" presId="urn:microsoft.com/office/officeart/2005/8/layout/vList2"/>
    <dgm:cxn modelId="{2518148B-8642-4E47-A7B3-BF8CB40A017D}" type="presParOf" srcId="{1F2D1C33-754C-46DE-BE32-FF73BDF2178C}" destId="{C076F2D4-1F0F-407B-914A-B5064B54CB35}" srcOrd="2" destOrd="0" presId="urn:microsoft.com/office/officeart/2005/8/layout/vList2"/>
    <dgm:cxn modelId="{84124634-BDF9-400A-A64A-AC8848E7745E}" type="presParOf" srcId="{1F2D1C33-754C-46DE-BE32-FF73BDF2178C}" destId="{8C358259-354B-41FD-A71A-2FA1B0EAAE89}" srcOrd="3" destOrd="0" presId="urn:microsoft.com/office/officeart/2005/8/layout/vList2"/>
    <dgm:cxn modelId="{F6EDE2AB-731E-4668-8DE4-3C9039896714}" type="presParOf" srcId="{1F2D1C33-754C-46DE-BE32-FF73BDF2178C}" destId="{776F2227-742E-4E73-B1F0-A6CD719A1932}" srcOrd="4" destOrd="0" presId="urn:microsoft.com/office/officeart/2005/8/layout/vList2"/>
    <dgm:cxn modelId="{DF19DCEB-2EFB-420C-80DD-110645D7DD2A}" type="presParOf" srcId="{1F2D1C33-754C-46DE-BE32-FF73BDF2178C}" destId="{84F20EFF-01F9-4380-BABF-AF964F78A0DD}" srcOrd="5" destOrd="0" presId="urn:microsoft.com/office/officeart/2005/8/layout/vList2"/>
    <dgm:cxn modelId="{7F6CE1B4-CB9E-4D67-AE62-4A4283DB5AEB}" type="presParOf" srcId="{1F2D1C33-754C-46DE-BE32-FF73BDF2178C}" destId="{E62C1F50-C516-4F10-9E19-138B6C940D48}" srcOrd="6" destOrd="0" presId="urn:microsoft.com/office/officeart/2005/8/layout/vList2"/>
    <dgm:cxn modelId="{37693CD8-4559-485A-BB85-B299E252AF6E}" type="presParOf" srcId="{1F2D1C33-754C-46DE-BE32-FF73BDF2178C}" destId="{DA4FDAF6-963A-4BE4-AC98-E10045E2A12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BB9CAF4-9F36-4543-B374-D031DB4C1680}"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326DDF2D-0335-472B-9CFF-FE4CB71FD8B0}">
      <dgm:prSet/>
      <dgm:spPr/>
      <dgm:t>
        <a:bodyPr/>
        <a:lstStyle/>
        <a:p>
          <a:r>
            <a:rPr lang="zh-CN"/>
            <a:t>在功能中集成</a:t>
          </a:r>
          <a:r>
            <a:rPr lang="en-US"/>
            <a:t>A/B</a:t>
          </a:r>
          <a:r>
            <a:rPr lang="zh-CN"/>
            <a:t>测试</a:t>
          </a:r>
          <a:endParaRPr lang="en-US"/>
        </a:p>
      </dgm:t>
    </dgm:pt>
    <dgm:pt modelId="{AB74ABC9-429E-4222-BE97-9D977E645B76}" type="parTrans" cxnId="{0458434A-96ED-4231-B2A2-1CB2E46FC516}">
      <dgm:prSet/>
      <dgm:spPr/>
      <dgm:t>
        <a:bodyPr/>
        <a:lstStyle/>
        <a:p>
          <a:endParaRPr lang="en-US"/>
        </a:p>
      </dgm:t>
    </dgm:pt>
    <dgm:pt modelId="{E9D0847C-150E-4867-9B99-7193C3EC3DDA}" type="sibTrans" cxnId="{0458434A-96ED-4231-B2A2-1CB2E46FC516}">
      <dgm:prSet/>
      <dgm:spPr/>
      <dgm:t>
        <a:bodyPr/>
        <a:lstStyle/>
        <a:p>
          <a:endParaRPr lang="en-US"/>
        </a:p>
      </dgm:t>
    </dgm:pt>
    <dgm:pt modelId="{CD7396F2-FA63-4C16-994A-53473FBA5A95}">
      <dgm:prSet/>
      <dgm:spPr/>
      <dgm:t>
        <a:bodyPr/>
        <a:lstStyle/>
        <a:p>
          <a:r>
            <a:rPr lang="zh-CN"/>
            <a:t>向用户随机展示一个页面的两个版本</a:t>
          </a:r>
          <a:r>
            <a:rPr lang="zh-CN" altLang="en-US"/>
            <a:t>之一。</a:t>
          </a:r>
          <a:endParaRPr lang="en-US"/>
        </a:p>
      </dgm:t>
    </dgm:pt>
    <dgm:pt modelId="{7CCD9E7E-E2A8-48B2-A2EF-C3BEE16547A7}" type="parTrans" cxnId="{996FFA90-A592-4A82-9388-973EB4B6DD2B}">
      <dgm:prSet/>
      <dgm:spPr/>
      <dgm:t>
        <a:bodyPr/>
        <a:lstStyle/>
        <a:p>
          <a:endParaRPr lang="en-US"/>
        </a:p>
      </dgm:t>
    </dgm:pt>
    <dgm:pt modelId="{7AB3FA67-69EB-4BF1-9328-025101D54B66}" type="sibTrans" cxnId="{996FFA90-A592-4A82-9388-973EB4B6DD2B}">
      <dgm:prSet/>
      <dgm:spPr/>
      <dgm:t>
        <a:bodyPr/>
        <a:lstStyle/>
        <a:p>
          <a:endParaRPr lang="en-US"/>
        </a:p>
      </dgm:t>
    </dgm:pt>
    <dgm:pt modelId="{F4B78BD3-5315-4916-B7EA-6D4833006B59}">
      <dgm:prSet/>
      <dgm:spPr/>
      <dgm:t>
        <a:bodyPr/>
        <a:lstStyle/>
        <a:p>
          <a:r>
            <a:rPr lang="zh-CN"/>
            <a:t>在发布中集成</a:t>
          </a:r>
          <a:r>
            <a:rPr lang="en-US"/>
            <a:t>A/B</a:t>
          </a:r>
          <a:r>
            <a:rPr lang="zh-CN"/>
            <a:t>测试</a:t>
          </a:r>
          <a:endParaRPr lang="en-US"/>
        </a:p>
      </dgm:t>
    </dgm:pt>
    <dgm:pt modelId="{3804455C-EB41-4A43-9963-396D704E7060}" type="parTrans" cxnId="{49A8CBA6-9438-4999-9B9B-870C18AFE5D4}">
      <dgm:prSet/>
      <dgm:spPr/>
      <dgm:t>
        <a:bodyPr/>
        <a:lstStyle/>
        <a:p>
          <a:endParaRPr lang="en-US"/>
        </a:p>
      </dgm:t>
    </dgm:pt>
    <dgm:pt modelId="{920F7068-F62E-4D6B-B7CE-0295ED391B86}" type="sibTrans" cxnId="{49A8CBA6-9438-4999-9B9B-870C18AFE5D4}">
      <dgm:prSet/>
      <dgm:spPr/>
      <dgm:t>
        <a:bodyPr/>
        <a:lstStyle/>
        <a:p>
          <a:endParaRPr lang="en-US"/>
        </a:p>
      </dgm:t>
    </dgm:pt>
    <dgm:pt modelId="{EA9176D0-CF92-4052-9C61-B0597E00736C}">
      <dgm:prSet/>
      <dgm:spPr/>
      <dgm:t>
        <a:bodyPr/>
        <a:lstStyle/>
        <a:p>
          <a:r>
            <a:rPr lang="zh-CN"/>
            <a:t>使用特性开关</a:t>
          </a:r>
          <a:r>
            <a:rPr lang="zh-CN" altLang="en-US"/>
            <a:t>。</a:t>
          </a:r>
          <a:endParaRPr lang="en-US"/>
        </a:p>
      </dgm:t>
    </dgm:pt>
    <dgm:pt modelId="{C8D82030-D5E6-4F9B-BBFD-D0133854D059}" type="parTrans" cxnId="{B39AFD1A-7FD9-4A3A-BC9B-115ED0B62F41}">
      <dgm:prSet/>
      <dgm:spPr/>
      <dgm:t>
        <a:bodyPr/>
        <a:lstStyle/>
        <a:p>
          <a:endParaRPr lang="en-US"/>
        </a:p>
      </dgm:t>
    </dgm:pt>
    <dgm:pt modelId="{CD20005A-0D69-4B00-873C-65A5F0E5CEC5}" type="sibTrans" cxnId="{B39AFD1A-7FD9-4A3A-BC9B-115ED0B62F41}">
      <dgm:prSet/>
      <dgm:spPr/>
      <dgm:t>
        <a:bodyPr/>
        <a:lstStyle/>
        <a:p>
          <a:endParaRPr lang="en-US"/>
        </a:p>
      </dgm:t>
    </dgm:pt>
    <dgm:pt modelId="{637521CC-E6C5-4416-95C2-3A874187315D}">
      <dgm:prSet/>
      <dgm:spPr/>
      <dgm:t>
        <a:bodyPr/>
        <a:lstStyle/>
        <a:p>
          <a:r>
            <a:rPr lang="zh-CN"/>
            <a:t>在功能规划中集成</a:t>
          </a:r>
          <a:r>
            <a:rPr lang="en-US"/>
            <a:t>A/B</a:t>
          </a:r>
          <a:r>
            <a:rPr lang="zh-CN"/>
            <a:t>测试</a:t>
          </a:r>
          <a:endParaRPr lang="en-US"/>
        </a:p>
      </dgm:t>
    </dgm:pt>
    <dgm:pt modelId="{81893EEE-A589-458E-A207-EF10C3589BFF}" type="parTrans" cxnId="{4E2B5CB8-FF7E-4027-942D-FDFD68C52092}">
      <dgm:prSet/>
      <dgm:spPr/>
      <dgm:t>
        <a:bodyPr/>
        <a:lstStyle/>
        <a:p>
          <a:endParaRPr lang="en-US"/>
        </a:p>
      </dgm:t>
    </dgm:pt>
    <dgm:pt modelId="{F85FA7C6-EA8D-4F26-9671-D5C7036777BC}" type="sibTrans" cxnId="{4E2B5CB8-FF7E-4027-942D-FDFD68C52092}">
      <dgm:prSet/>
      <dgm:spPr/>
      <dgm:t>
        <a:bodyPr/>
        <a:lstStyle/>
        <a:p>
          <a:endParaRPr lang="en-US"/>
        </a:p>
      </dgm:t>
    </dgm:pt>
    <dgm:pt modelId="{F005EB11-BFD0-4FC5-82FE-2EC6422BA0AA}">
      <dgm:prSet/>
      <dgm:spPr/>
      <dgm:t>
        <a:bodyPr/>
        <a:lstStyle/>
        <a:p>
          <a:r>
            <a:rPr lang="zh-CN"/>
            <a:t>不仅要快速部署和发布软件，还要在实验方面不断提升，通过实验主动实现业务目标和客户满意度。</a:t>
          </a:r>
          <a:endParaRPr lang="en-US"/>
        </a:p>
      </dgm:t>
    </dgm:pt>
    <dgm:pt modelId="{301F97DB-C7F3-47EC-80B6-8D59189D04D0}" type="parTrans" cxnId="{447BC6EF-0712-4A7E-8E1C-A8280573D0A6}">
      <dgm:prSet/>
      <dgm:spPr/>
      <dgm:t>
        <a:bodyPr/>
        <a:lstStyle/>
        <a:p>
          <a:endParaRPr lang="en-US"/>
        </a:p>
      </dgm:t>
    </dgm:pt>
    <dgm:pt modelId="{1535F9DD-36E3-456E-9FFB-8365E04AD0B9}" type="sibTrans" cxnId="{447BC6EF-0712-4A7E-8E1C-A8280573D0A6}">
      <dgm:prSet/>
      <dgm:spPr/>
      <dgm:t>
        <a:bodyPr/>
        <a:lstStyle/>
        <a:p>
          <a:endParaRPr lang="en-US"/>
        </a:p>
      </dgm:t>
    </dgm:pt>
    <dgm:pt modelId="{661CA6DE-3AE2-487B-AC39-702B7D97C223}" type="pres">
      <dgm:prSet presAssocID="{2BB9CAF4-9F36-4543-B374-D031DB4C1680}" presName="linear" presStyleCnt="0">
        <dgm:presLayoutVars>
          <dgm:dir/>
          <dgm:animLvl val="lvl"/>
          <dgm:resizeHandles val="exact"/>
        </dgm:presLayoutVars>
      </dgm:prSet>
      <dgm:spPr/>
    </dgm:pt>
    <dgm:pt modelId="{57F71258-626A-460A-B52B-B9140CBE0577}" type="pres">
      <dgm:prSet presAssocID="{326DDF2D-0335-472B-9CFF-FE4CB71FD8B0}" presName="parentLin" presStyleCnt="0"/>
      <dgm:spPr/>
    </dgm:pt>
    <dgm:pt modelId="{75F57E3B-7504-4C3A-AFBD-F676657B02BC}" type="pres">
      <dgm:prSet presAssocID="{326DDF2D-0335-472B-9CFF-FE4CB71FD8B0}" presName="parentLeftMargin" presStyleLbl="node1" presStyleIdx="0" presStyleCnt="3"/>
      <dgm:spPr/>
    </dgm:pt>
    <dgm:pt modelId="{13C83362-54FF-4A8A-9E02-A27A62617BC0}" type="pres">
      <dgm:prSet presAssocID="{326DDF2D-0335-472B-9CFF-FE4CB71FD8B0}" presName="parentText" presStyleLbl="node1" presStyleIdx="0" presStyleCnt="3">
        <dgm:presLayoutVars>
          <dgm:chMax val="0"/>
          <dgm:bulletEnabled val="1"/>
        </dgm:presLayoutVars>
      </dgm:prSet>
      <dgm:spPr/>
    </dgm:pt>
    <dgm:pt modelId="{75BFC9E7-30A4-49B2-AE29-865A3DB34849}" type="pres">
      <dgm:prSet presAssocID="{326DDF2D-0335-472B-9CFF-FE4CB71FD8B0}" presName="negativeSpace" presStyleCnt="0"/>
      <dgm:spPr/>
    </dgm:pt>
    <dgm:pt modelId="{733C4070-81EF-4D72-A9AE-BA3552CAEA58}" type="pres">
      <dgm:prSet presAssocID="{326DDF2D-0335-472B-9CFF-FE4CB71FD8B0}" presName="childText" presStyleLbl="conFgAcc1" presStyleIdx="0" presStyleCnt="3">
        <dgm:presLayoutVars>
          <dgm:bulletEnabled val="1"/>
        </dgm:presLayoutVars>
      </dgm:prSet>
      <dgm:spPr/>
    </dgm:pt>
    <dgm:pt modelId="{64EE2472-2195-4D83-A675-A657A1D7B290}" type="pres">
      <dgm:prSet presAssocID="{E9D0847C-150E-4867-9B99-7193C3EC3DDA}" presName="spaceBetweenRectangles" presStyleCnt="0"/>
      <dgm:spPr/>
    </dgm:pt>
    <dgm:pt modelId="{AB4C6EF6-4C19-4E6A-88BD-C70DED00FE58}" type="pres">
      <dgm:prSet presAssocID="{F4B78BD3-5315-4916-B7EA-6D4833006B59}" presName="parentLin" presStyleCnt="0"/>
      <dgm:spPr/>
    </dgm:pt>
    <dgm:pt modelId="{9524268A-7C9B-4905-9899-C5F4A11113B9}" type="pres">
      <dgm:prSet presAssocID="{F4B78BD3-5315-4916-B7EA-6D4833006B59}" presName="parentLeftMargin" presStyleLbl="node1" presStyleIdx="0" presStyleCnt="3"/>
      <dgm:spPr/>
    </dgm:pt>
    <dgm:pt modelId="{C5F22ED7-715F-4152-BC09-3C753980201E}" type="pres">
      <dgm:prSet presAssocID="{F4B78BD3-5315-4916-B7EA-6D4833006B59}" presName="parentText" presStyleLbl="node1" presStyleIdx="1" presStyleCnt="3">
        <dgm:presLayoutVars>
          <dgm:chMax val="0"/>
          <dgm:bulletEnabled val="1"/>
        </dgm:presLayoutVars>
      </dgm:prSet>
      <dgm:spPr/>
    </dgm:pt>
    <dgm:pt modelId="{5762AA95-6E2D-48FD-8C3D-F6D96F4B3860}" type="pres">
      <dgm:prSet presAssocID="{F4B78BD3-5315-4916-B7EA-6D4833006B59}" presName="negativeSpace" presStyleCnt="0"/>
      <dgm:spPr/>
    </dgm:pt>
    <dgm:pt modelId="{6224773A-5AE3-4AC0-BBCB-F336BE2D1357}" type="pres">
      <dgm:prSet presAssocID="{F4B78BD3-5315-4916-B7EA-6D4833006B59}" presName="childText" presStyleLbl="conFgAcc1" presStyleIdx="1" presStyleCnt="3">
        <dgm:presLayoutVars>
          <dgm:bulletEnabled val="1"/>
        </dgm:presLayoutVars>
      </dgm:prSet>
      <dgm:spPr/>
    </dgm:pt>
    <dgm:pt modelId="{8D11E8B9-F1A1-4F12-A683-EEE1E78A29B5}" type="pres">
      <dgm:prSet presAssocID="{920F7068-F62E-4D6B-B7CE-0295ED391B86}" presName="spaceBetweenRectangles" presStyleCnt="0"/>
      <dgm:spPr/>
    </dgm:pt>
    <dgm:pt modelId="{391D24FC-6FF1-46FD-AF2A-B035471EA959}" type="pres">
      <dgm:prSet presAssocID="{637521CC-E6C5-4416-95C2-3A874187315D}" presName="parentLin" presStyleCnt="0"/>
      <dgm:spPr/>
    </dgm:pt>
    <dgm:pt modelId="{3DBCBFC7-97B2-4FCE-99D1-5721EBBD9AF9}" type="pres">
      <dgm:prSet presAssocID="{637521CC-E6C5-4416-95C2-3A874187315D}" presName="parentLeftMargin" presStyleLbl="node1" presStyleIdx="1" presStyleCnt="3"/>
      <dgm:spPr/>
    </dgm:pt>
    <dgm:pt modelId="{D3BD076C-5C5F-45F8-A9D1-C76C74C5309F}" type="pres">
      <dgm:prSet presAssocID="{637521CC-E6C5-4416-95C2-3A874187315D}" presName="parentText" presStyleLbl="node1" presStyleIdx="2" presStyleCnt="3">
        <dgm:presLayoutVars>
          <dgm:chMax val="0"/>
          <dgm:bulletEnabled val="1"/>
        </dgm:presLayoutVars>
      </dgm:prSet>
      <dgm:spPr/>
    </dgm:pt>
    <dgm:pt modelId="{2C923545-9A56-4D43-87FE-DAA814F88AC0}" type="pres">
      <dgm:prSet presAssocID="{637521CC-E6C5-4416-95C2-3A874187315D}" presName="negativeSpace" presStyleCnt="0"/>
      <dgm:spPr/>
    </dgm:pt>
    <dgm:pt modelId="{7B1FD732-8CDC-4AF8-B5A4-B53936D5864A}" type="pres">
      <dgm:prSet presAssocID="{637521CC-E6C5-4416-95C2-3A874187315D}" presName="childText" presStyleLbl="conFgAcc1" presStyleIdx="2" presStyleCnt="3">
        <dgm:presLayoutVars>
          <dgm:bulletEnabled val="1"/>
        </dgm:presLayoutVars>
      </dgm:prSet>
      <dgm:spPr/>
    </dgm:pt>
  </dgm:ptLst>
  <dgm:cxnLst>
    <dgm:cxn modelId="{9FDE1600-BC18-4261-AD16-957ED519C111}" type="presOf" srcId="{CD7396F2-FA63-4C16-994A-53473FBA5A95}" destId="{733C4070-81EF-4D72-A9AE-BA3552CAEA58}" srcOrd="0" destOrd="0" presId="urn:microsoft.com/office/officeart/2005/8/layout/list1"/>
    <dgm:cxn modelId="{A205C417-6AF6-4AA5-A3EF-4E199E90B6BC}" type="presOf" srcId="{EA9176D0-CF92-4052-9C61-B0597E00736C}" destId="{6224773A-5AE3-4AC0-BBCB-F336BE2D1357}" srcOrd="0" destOrd="0" presId="urn:microsoft.com/office/officeart/2005/8/layout/list1"/>
    <dgm:cxn modelId="{CD52251A-8880-4D25-B622-8EE9E4D33BA3}" type="presOf" srcId="{F4B78BD3-5315-4916-B7EA-6D4833006B59}" destId="{C5F22ED7-715F-4152-BC09-3C753980201E}" srcOrd="1" destOrd="0" presId="urn:microsoft.com/office/officeart/2005/8/layout/list1"/>
    <dgm:cxn modelId="{B39AFD1A-7FD9-4A3A-BC9B-115ED0B62F41}" srcId="{F4B78BD3-5315-4916-B7EA-6D4833006B59}" destId="{EA9176D0-CF92-4052-9C61-B0597E00736C}" srcOrd="0" destOrd="0" parTransId="{C8D82030-D5E6-4F9B-BBFD-D0133854D059}" sibTransId="{CD20005A-0D69-4B00-873C-65A5F0E5CEC5}"/>
    <dgm:cxn modelId="{2AEF492E-96B1-4371-8986-42AEC61EA17D}" type="presOf" srcId="{326DDF2D-0335-472B-9CFF-FE4CB71FD8B0}" destId="{75F57E3B-7504-4C3A-AFBD-F676657B02BC}" srcOrd="0" destOrd="0" presId="urn:microsoft.com/office/officeart/2005/8/layout/list1"/>
    <dgm:cxn modelId="{5796AD42-48A7-4471-A1E5-71B7F8FB7B5F}" type="presOf" srcId="{637521CC-E6C5-4416-95C2-3A874187315D}" destId="{D3BD076C-5C5F-45F8-A9D1-C76C74C5309F}" srcOrd="1" destOrd="0" presId="urn:microsoft.com/office/officeart/2005/8/layout/list1"/>
    <dgm:cxn modelId="{0458434A-96ED-4231-B2A2-1CB2E46FC516}" srcId="{2BB9CAF4-9F36-4543-B374-D031DB4C1680}" destId="{326DDF2D-0335-472B-9CFF-FE4CB71FD8B0}" srcOrd="0" destOrd="0" parTransId="{AB74ABC9-429E-4222-BE97-9D977E645B76}" sibTransId="{E9D0847C-150E-4867-9B99-7193C3EC3DDA}"/>
    <dgm:cxn modelId="{423CCC54-7754-480E-8486-B9E4B2662E17}" type="presOf" srcId="{326DDF2D-0335-472B-9CFF-FE4CB71FD8B0}" destId="{13C83362-54FF-4A8A-9E02-A27A62617BC0}" srcOrd="1" destOrd="0" presId="urn:microsoft.com/office/officeart/2005/8/layout/list1"/>
    <dgm:cxn modelId="{996FFA90-A592-4A82-9388-973EB4B6DD2B}" srcId="{326DDF2D-0335-472B-9CFF-FE4CB71FD8B0}" destId="{CD7396F2-FA63-4C16-994A-53473FBA5A95}" srcOrd="0" destOrd="0" parTransId="{7CCD9E7E-E2A8-48B2-A2EF-C3BEE16547A7}" sibTransId="{7AB3FA67-69EB-4BF1-9328-025101D54B66}"/>
    <dgm:cxn modelId="{D329BBA1-5957-41F6-A9EA-B8109D5A6AA0}" type="presOf" srcId="{2BB9CAF4-9F36-4543-B374-D031DB4C1680}" destId="{661CA6DE-3AE2-487B-AC39-702B7D97C223}" srcOrd="0" destOrd="0" presId="urn:microsoft.com/office/officeart/2005/8/layout/list1"/>
    <dgm:cxn modelId="{17A145A6-CCB6-45B9-BE9B-3996E85E23F1}" type="presOf" srcId="{F005EB11-BFD0-4FC5-82FE-2EC6422BA0AA}" destId="{7B1FD732-8CDC-4AF8-B5A4-B53936D5864A}" srcOrd="0" destOrd="0" presId="urn:microsoft.com/office/officeart/2005/8/layout/list1"/>
    <dgm:cxn modelId="{49A8CBA6-9438-4999-9B9B-870C18AFE5D4}" srcId="{2BB9CAF4-9F36-4543-B374-D031DB4C1680}" destId="{F4B78BD3-5315-4916-B7EA-6D4833006B59}" srcOrd="1" destOrd="0" parTransId="{3804455C-EB41-4A43-9963-396D704E7060}" sibTransId="{920F7068-F62E-4D6B-B7CE-0295ED391B86}"/>
    <dgm:cxn modelId="{4E2B5CB8-FF7E-4027-942D-FDFD68C52092}" srcId="{2BB9CAF4-9F36-4543-B374-D031DB4C1680}" destId="{637521CC-E6C5-4416-95C2-3A874187315D}" srcOrd="2" destOrd="0" parTransId="{81893EEE-A589-458E-A207-EF10C3589BFF}" sibTransId="{F85FA7C6-EA8D-4F26-9671-D5C7036777BC}"/>
    <dgm:cxn modelId="{1BBB33E1-E6D2-4961-9F1D-32D22B0DCC12}" type="presOf" srcId="{637521CC-E6C5-4416-95C2-3A874187315D}" destId="{3DBCBFC7-97B2-4FCE-99D1-5721EBBD9AF9}" srcOrd="0" destOrd="0" presId="urn:microsoft.com/office/officeart/2005/8/layout/list1"/>
    <dgm:cxn modelId="{7FD763E4-9406-4DD9-B864-4C794B02C4DB}" type="presOf" srcId="{F4B78BD3-5315-4916-B7EA-6D4833006B59}" destId="{9524268A-7C9B-4905-9899-C5F4A11113B9}" srcOrd="0" destOrd="0" presId="urn:microsoft.com/office/officeart/2005/8/layout/list1"/>
    <dgm:cxn modelId="{447BC6EF-0712-4A7E-8E1C-A8280573D0A6}" srcId="{637521CC-E6C5-4416-95C2-3A874187315D}" destId="{F005EB11-BFD0-4FC5-82FE-2EC6422BA0AA}" srcOrd="0" destOrd="0" parTransId="{301F97DB-C7F3-47EC-80B6-8D59189D04D0}" sibTransId="{1535F9DD-36E3-456E-9FFB-8365E04AD0B9}"/>
    <dgm:cxn modelId="{19C50110-74D3-4AFF-AC78-DA5519EB15EE}" type="presParOf" srcId="{661CA6DE-3AE2-487B-AC39-702B7D97C223}" destId="{57F71258-626A-460A-B52B-B9140CBE0577}" srcOrd="0" destOrd="0" presId="urn:microsoft.com/office/officeart/2005/8/layout/list1"/>
    <dgm:cxn modelId="{E084332B-8DBB-4F1D-98CA-978193949FF3}" type="presParOf" srcId="{57F71258-626A-460A-B52B-B9140CBE0577}" destId="{75F57E3B-7504-4C3A-AFBD-F676657B02BC}" srcOrd="0" destOrd="0" presId="urn:microsoft.com/office/officeart/2005/8/layout/list1"/>
    <dgm:cxn modelId="{AE38C974-D23A-4A41-A574-12FD2FA76DD4}" type="presParOf" srcId="{57F71258-626A-460A-B52B-B9140CBE0577}" destId="{13C83362-54FF-4A8A-9E02-A27A62617BC0}" srcOrd="1" destOrd="0" presId="urn:microsoft.com/office/officeart/2005/8/layout/list1"/>
    <dgm:cxn modelId="{19C7865F-8111-4BFF-A7B2-34A469A77CC7}" type="presParOf" srcId="{661CA6DE-3AE2-487B-AC39-702B7D97C223}" destId="{75BFC9E7-30A4-49B2-AE29-865A3DB34849}" srcOrd="1" destOrd="0" presId="urn:microsoft.com/office/officeart/2005/8/layout/list1"/>
    <dgm:cxn modelId="{D92659F4-33C9-4B1E-A07B-A0492B8FC1B9}" type="presParOf" srcId="{661CA6DE-3AE2-487B-AC39-702B7D97C223}" destId="{733C4070-81EF-4D72-A9AE-BA3552CAEA58}" srcOrd="2" destOrd="0" presId="urn:microsoft.com/office/officeart/2005/8/layout/list1"/>
    <dgm:cxn modelId="{1065D183-2C68-4FF9-9BEF-63BA5A86C67A}" type="presParOf" srcId="{661CA6DE-3AE2-487B-AC39-702B7D97C223}" destId="{64EE2472-2195-4D83-A675-A657A1D7B290}" srcOrd="3" destOrd="0" presId="urn:microsoft.com/office/officeart/2005/8/layout/list1"/>
    <dgm:cxn modelId="{E37F37B7-B76C-4148-BC05-13689014CF3C}" type="presParOf" srcId="{661CA6DE-3AE2-487B-AC39-702B7D97C223}" destId="{AB4C6EF6-4C19-4E6A-88BD-C70DED00FE58}" srcOrd="4" destOrd="0" presId="urn:microsoft.com/office/officeart/2005/8/layout/list1"/>
    <dgm:cxn modelId="{FDEC9638-F329-44E0-92F1-0132F1644458}" type="presParOf" srcId="{AB4C6EF6-4C19-4E6A-88BD-C70DED00FE58}" destId="{9524268A-7C9B-4905-9899-C5F4A11113B9}" srcOrd="0" destOrd="0" presId="urn:microsoft.com/office/officeart/2005/8/layout/list1"/>
    <dgm:cxn modelId="{AB53C60D-9FA9-45E3-9A7F-3BA24E8356D1}" type="presParOf" srcId="{AB4C6EF6-4C19-4E6A-88BD-C70DED00FE58}" destId="{C5F22ED7-715F-4152-BC09-3C753980201E}" srcOrd="1" destOrd="0" presId="urn:microsoft.com/office/officeart/2005/8/layout/list1"/>
    <dgm:cxn modelId="{40BAB5A7-73E7-4BD8-9A09-B20C12113418}" type="presParOf" srcId="{661CA6DE-3AE2-487B-AC39-702B7D97C223}" destId="{5762AA95-6E2D-48FD-8C3D-F6D96F4B3860}" srcOrd="5" destOrd="0" presId="urn:microsoft.com/office/officeart/2005/8/layout/list1"/>
    <dgm:cxn modelId="{63C8248E-21BB-4D4B-ADB4-CC22AE3F1763}" type="presParOf" srcId="{661CA6DE-3AE2-487B-AC39-702B7D97C223}" destId="{6224773A-5AE3-4AC0-BBCB-F336BE2D1357}" srcOrd="6" destOrd="0" presId="urn:microsoft.com/office/officeart/2005/8/layout/list1"/>
    <dgm:cxn modelId="{81A9B902-A570-471B-A0A9-2E8216BE6B8D}" type="presParOf" srcId="{661CA6DE-3AE2-487B-AC39-702B7D97C223}" destId="{8D11E8B9-F1A1-4F12-A683-EEE1E78A29B5}" srcOrd="7" destOrd="0" presId="urn:microsoft.com/office/officeart/2005/8/layout/list1"/>
    <dgm:cxn modelId="{716BA44B-3FAC-4090-B783-1C91F19997AE}" type="presParOf" srcId="{661CA6DE-3AE2-487B-AC39-702B7D97C223}" destId="{391D24FC-6FF1-46FD-AF2A-B035471EA959}" srcOrd="8" destOrd="0" presId="urn:microsoft.com/office/officeart/2005/8/layout/list1"/>
    <dgm:cxn modelId="{F83F7DD1-B5FA-433A-AAA7-748738824BD2}" type="presParOf" srcId="{391D24FC-6FF1-46FD-AF2A-B035471EA959}" destId="{3DBCBFC7-97B2-4FCE-99D1-5721EBBD9AF9}" srcOrd="0" destOrd="0" presId="urn:microsoft.com/office/officeart/2005/8/layout/list1"/>
    <dgm:cxn modelId="{D3A72634-D591-4145-8462-932E7BD8E147}" type="presParOf" srcId="{391D24FC-6FF1-46FD-AF2A-B035471EA959}" destId="{D3BD076C-5C5F-45F8-A9D1-C76C74C5309F}" srcOrd="1" destOrd="0" presId="urn:microsoft.com/office/officeart/2005/8/layout/list1"/>
    <dgm:cxn modelId="{F9F800F9-BE2E-4CC5-AE8C-2183F7E4EA09}" type="presParOf" srcId="{661CA6DE-3AE2-487B-AC39-702B7D97C223}" destId="{2C923545-9A56-4D43-87FE-DAA814F88AC0}" srcOrd="9" destOrd="0" presId="urn:microsoft.com/office/officeart/2005/8/layout/list1"/>
    <dgm:cxn modelId="{5ADD6D7B-85F7-48A2-AFB6-3CBFAE2954C9}" type="presParOf" srcId="{661CA6DE-3AE2-487B-AC39-702B7D97C223}" destId="{7B1FD732-8CDC-4AF8-B5A4-B53936D5864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D719FF5-531F-4FBE-95C1-CF43325B1BC3}" type="doc">
      <dgm:prSet loTypeId="urn:microsoft.com/office/officeart/2005/8/layout/list1" loCatId="list" qsTypeId="urn:microsoft.com/office/officeart/2005/8/quickstyle/simple4" qsCatId="simple" csTypeId="urn:microsoft.com/office/officeart/2005/8/colors/accent5_2" csCatId="accent5"/>
      <dgm:spPr/>
      <dgm:t>
        <a:bodyPr/>
        <a:lstStyle/>
        <a:p>
          <a:endParaRPr lang="en-US"/>
        </a:p>
      </dgm:t>
    </dgm:pt>
    <dgm:pt modelId="{2A8E8DDC-1E29-4523-9D9E-1CBB2EB4443C}">
      <dgm:prSet/>
      <dgm:spPr/>
      <dgm:t>
        <a:bodyPr/>
        <a:lstStyle/>
        <a:p>
          <a:r>
            <a:rPr lang="zh-CN"/>
            <a:t>防止「过度控制变更」</a:t>
          </a:r>
          <a:endParaRPr lang="en-US"/>
        </a:p>
      </dgm:t>
    </dgm:pt>
    <dgm:pt modelId="{3ABF45B1-8523-45D5-93D2-2AF80E82FFC1}" type="parTrans" cxnId="{B4273682-B27B-4D0E-9EFC-AD0D1B199D02}">
      <dgm:prSet/>
      <dgm:spPr/>
      <dgm:t>
        <a:bodyPr/>
        <a:lstStyle/>
        <a:p>
          <a:endParaRPr lang="en-US"/>
        </a:p>
      </dgm:t>
    </dgm:pt>
    <dgm:pt modelId="{92B6B503-EC12-487C-AB50-D14D66C9E7D3}" type="sibTrans" cxnId="{B4273682-B27B-4D0E-9EFC-AD0D1B199D02}">
      <dgm:prSet/>
      <dgm:spPr/>
      <dgm:t>
        <a:bodyPr/>
        <a:lstStyle/>
        <a:p>
          <a:endParaRPr lang="en-US"/>
        </a:p>
      </dgm:t>
    </dgm:pt>
    <dgm:pt modelId="{5333051C-23CD-4252-BC98-8793B01ABC4A}">
      <dgm:prSet/>
      <dgm:spPr/>
      <dgm:t>
        <a:bodyPr/>
        <a:lstStyle/>
        <a:p>
          <a:r>
            <a:rPr lang="zh-CN"/>
            <a:t>反事实思维容易认为事故是由于缺乏审批流程导致。</a:t>
          </a:r>
          <a:endParaRPr lang="en-US"/>
        </a:p>
      </dgm:t>
    </dgm:pt>
    <dgm:pt modelId="{C6E8C0B3-CEA6-47AF-A653-F4AAADD35AAC}" type="parTrans" cxnId="{223B24CC-A8D8-4207-B4D7-20553497E992}">
      <dgm:prSet/>
      <dgm:spPr/>
      <dgm:t>
        <a:bodyPr/>
        <a:lstStyle/>
        <a:p>
          <a:endParaRPr lang="en-US"/>
        </a:p>
      </dgm:t>
    </dgm:pt>
    <dgm:pt modelId="{7895A576-1CC2-40B2-82BA-5FFAC13CC51B}" type="sibTrans" cxnId="{223B24CC-A8D8-4207-B4D7-20553497E992}">
      <dgm:prSet/>
      <dgm:spPr/>
      <dgm:t>
        <a:bodyPr/>
        <a:lstStyle/>
        <a:p>
          <a:endParaRPr lang="en-US"/>
        </a:p>
      </dgm:t>
    </dgm:pt>
    <dgm:pt modelId="{468C165F-1D57-4B06-B918-D6417D21A82F}">
      <dgm:prSet/>
      <dgm:spPr/>
      <dgm:t>
        <a:bodyPr/>
        <a:lstStyle/>
        <a:p>
          <a:r>
            <a:rPr lang="zh-CN"/>
            <a:t>建立同行评审，缩短审批流程</a:t>
          </a:r>
          <a:endParaRPr lang="en-US"/>
        </a:p>
      </dgm:t>
    </dgm:pt>
    <dgm:pt modelId="{4D8B63CA-510E-462C-ACFC-251DCFA79F80}" type="parTrans" cxnId="{3BDD603A-B1BA-4A03-B34E-E9AB1597C87B}">
      <dgm:prSet/>
      <dgm:spPr/>
      <dgm:t>
        <a:bodyPr/>
        <a:lstStyle/>
        <a:p>
          <a:endParaRPr lang="en-US"/>
        </a:p>
      </dgm:t>
    </dgm:pt>
    <dgm:pt modelId="{B54A6DA1-2303-431E-84F6-5253E388A3F1}" type="sibTrans" cxnId="{3BDD603A-B1BA-4A03-B34E-E9AB1597C87B}">
      <dgm:prSet/>
      <dgm:spPr/>
      <dgm:t>
        <a:bodyPr/>
        <a:lstStyle/>
        <a:p>
          <a:endParaRPr lang="en-US"/>
        </a:p>
      </dgm:t>
    </dgm:pt>
    <dgm:pt modelId="{8CBC8219-437B-4F6C-9AAD-B0D216644DB6}">
      <dgm:prSet/>
      <dgm:spPr/>
      <dgm:t>
        <a:bodyPr/>
        <a:lstStyle/>
        <a:p>
          <a:r>
            <a:rPr lang="en-US"/>
            <a:t>DevOps </a:t>
          </a:r>
          <a:r>
            <a:rPr lang="zh-CN"/>
            <a:t>中高绩效的组织更多地依赖同行评审，更少地依赖外部变更批准（层层审批）。</a:t>
          </a:r>
          <a:endParaRPr lang="en-US"/>
        </a:p>
      </dgm:t>
    </dgm:pt>
    <dgm:pt modelId="{D98D07E9-AE73-4FF9-A18F-F6D0DD3D0671}" type="parTrans" cxnId="{09F36623-F06F-4F61-8412-3D31C0850F50}">
      <dgm:prSet/>
      <dgm:spPr/>
      <dgm:t>
        <a:bodyPr/>
        <a:lstStyle/>
        <a:p>
          <a:endParaRPr lang="en-US"/>
        </a:p>
      </dgm:t>
    </dgm:pt>
    <dgm:pt modelId="{D7A3241E-B90A-4BCA-8A8C-4E28C357EDDF}" type="sibTrans" cxnId="{09F36623-F06F-4F61-8412-3D31C0850F50}">
      <dgm:prSet/>
      <dgm:spPr/>
      <dgm:t>
        <a:bodyPr/>
        <a:lstStyle/>
        <a:p>
          <a:endParaRPr lang="en-US"/>
        </a:p>
      </dgm:t>
    </dgm:pt>
    <dgm:pt modelId="{EC864E1C-10AF-4527-A45D-C7FE9DCDC715}">
      <dgm:prSet/>
      <dgm:spPr/>
      <dgm:t>
        <a:bodyPr/>
        <a:lstStyle/>
        <a:p>
          <a:r>
            <a:rPr lang="zh-CN"/>
            <a:t>代码评审</a:t>
          </a:r>
          <a:endParaRPr lang="en-US"/>
        </a:p>
      </dgm:t>
    </dgm:pt>
    <dgm:pt modelId="{82DE0C2A-1621-4CEA-B688-B56B6CCF1745}" type="parTrans" cxnId="{40224F5A-40F6-4217-996C-F4C7A739B3E7}">
      <dgm:prSet/>
      <dgm:spPr/>
      <dgm:t>
        <a:bodyPr/>
        <a:lstStyle/>
        <a:p>
          <a:endParaRPr lang="en-US"/>
        </a:p>
      </dgm:t>
    </dgm:pt>
    <dgm:pt modelId="{041EE872-6A01-4D02-B0A6-04DA750B2675}" type="sibTrans" cxnId="{40224F5A-40F6-4217-996C-F4C7A739B3E7}">
      <dgm:prSet/>
      <dgm:spPr/>
      <dgm:t>
        <a:bodyPr/>
        <a:lstStyle/>
        <a:p>
          <a:endParaRPr lang="en-US"/>
        </a:p>
      </dgm:t>
    </dgm:pt>
    <dgm:pt modelId="{89D41A9B-7FFC-4E30-91F6-F616E3407714}">
      <dgm:prSet/>
      <dgm:spPr/>
      <dgm:t>
        <a:bodyPr/>
        <a:lstStyle/>
        <a:p>
          <a:r>
            <a:rPr lang="zh-CN"/>
            <a:t>每个人的代码提交到主干时，必须由同行进行评审；</a:t>
          </a:r>
          <a:endParaRPr lang="en-US"/>
        </a:p>
      </dgm:t>
    </dgm:pt>
    <dgm:pt modelId="{9DBD6ED6-08AD-434F-BD83-715AC780E94D}" type="parTrans" cxnId="{A590EA1F-EB14-4D54-950B-37FA4958BC66}">
      <dgm:prSet/>
      <dgm:spPr/>
      <dgm:t>
        <a:bodyPr/>
        <a:lstStyle/>
        <a:p>
          <a:endParaRPr lang="en-US"/>
        </a:p>
      </dgm:t>
    </dgm:pt>
    <dgm:pt modelId="{40906FDE-54F4-4A16-B338-D8022B0E8613}" type="sibTrans" cxnId="{A590EA1F-EB14-4D54-950B-37FA4958BC66}">
      <dgm:prSet/>
      <dgm:spPr/>
      <dgm:t>
        <a:bodyPr/>
        <a:lstStyle/>
        <a:p>
          <a:endParaRPr lang="en-US"/>
        </a:p>
      </dgm:t>
    </dgm:pt>
    <dgm:pt modelId="{18D21378-CD58-4119-8007-47518F9E79EC}">
      <dgm:prSet/>
      <dgm:spPr/>
      <dgm:t>
        <a:bodyPr/>
        <a:lstStyle/>
        <a:p>
          <a:r>
            <a:rPr lang="zh-CN"/>
            <a:t>每个人应该持续关注其他成员的提交活动；</a:t>
          </a:r>
          <a:endParaRPr lang="en-US"/>
        </a:p>
      </dgm:t>
    </dgm:pt>
    <dgm:pt modelId="{07DC1DCC-FEC5-47E7-91D1-3A6117853166}" type="parTrans" cxnId="{D1842606-A279-417F-B180-E0ADE6369957}">
      <dgm:prSet/>
      <dgm:spPr/>
      <dgm:t>
        <a:bodyPr/>
        <a:lstStyle/>
        <a:p>
          <a:endParaRPr lang="en-US"/>
        </a:p>
      </dgm:t>
    </dgm:pt>
    <dgm:pt modelId="{236A2393-71AB-4711-8837-FAE64F2C94B4}" type="sibTrans" cxnId="{D1842606-A279-417F-B180-E0ADE6369957}">
      <dgm:prSet/>
      <dgm:spPr/>
      <dgm:t>
        <a:bodyPr/>
        <a:lstStyle/>
        <a:p>
          <a:endParaRPr lang="en-US"/>
        </a:p>
      </dgm:t>
    </dgm:pt>
    <dgm:pt modelId="{CE67A523-E42E-4201-93C0-799716B11B35}">
      <dgm:prSet/>
      <dgm:spPr/>
      <dgm:t>
        <a:bodyPr/>
        <a:lstStyle/>
        <a:p>
          <a:r>
            <a:rPr lang="zh-CN"/>
            <a:t>定义高风险变更，从而决定是否需要请领域专家进行审查；</a:t>
          </a:r>
          <a:endParaRPr lang="en-US"/>
        </a:p>
      </dgm:t>
    </dgm:pt>
    <dgm:pt modelId="{3717B278-A32E-4597-8515-CABF09FC55E5}" type="parTrans" cxnId="{2898B8CF-5F56-449C-AEEB-34749D0A28B2}">
      <dgm:prSet/>
      <dgm:spPr/>
      <dgm:t>
        <a:bodyPr/>
        <a:lstStyle/>
        <a:p>
          <a:endParaRPr lang="en-US"/>
        </a:p>
      </dgm:t>
    </dgm:pt>
    <dgm:pt modelId="{D0D4EC17-7374-486F-A728-5880D2785659}" type="sibTrans" cxnId="{2898B8CF-5F56-449C-AEEB-34749D0A28B2}">
      <dgm:prSet/>
      <dgm:spPr/>
      <dgm:t>
        <a:bodyPr/>
        <a:lstStyle/>
        <a:p>
          <a:endParaRPr lang="en-US"/>
        </a:p>
      </dgm:t>
    </dgm:pt>
    <dgm:pt modelId="{34BC408D-031C-4988-8D72-CF1CAD11073A}">
      <dgm:prSet/>
      <dgm:spPr/>
      <dgm:t>
        <a:bodyPr/>
        <a:lstStyle/>
        <a:p>
          <a:r>
            <a:rPr lang="zh-CN"/>
            <a:t>将大的提交变更拆分成小批量变更。</a:t>
          </a:r>
          <a:endParaRPr lang="en-US"/>
        </a:p>
      </dgm:t>
    </dgm:pt>
    <dgm:pt modelId="{BF5F77F5-3504-49DE-99B7-CC81E8FDDABE}" type="parTrans" cxnId="{11CE47C3-2084-47DE-86D7-CA02F9DD3B5B}">
      <dgm:prSet/>
      <dgm:spPr/>
      <dgm:t>
        <a:bodyPr/>
        <a:lstStyle/>
        <a:p>
          <a:endParaRPr lang="en-US"/>
        </a:p>
      </dgm:t>
    </dgm:pt>
    <dgm:pt modelId="{C20ECF20-4099-4F4B-8AEB-1F9FC3F0CEB9}" type="sibTrans" cxnId="{11CE47C3-2084-47DE-86D7-CA02F9DD3B5B}">
      <dgm:prSet/>
      <dgm:spPr/>
      <dgm:t>
        <a:bodyPr/>
        <a:lstStyle/>
        <a:p>
          <a:endParaRPr lang="en-US"/>
        </a:p>
      </dgm:t>
    </dgm:pt>
    <dgm:pt modelId="{63FC0662-40F7-4794-9A37-9E84C40247A8}">
      <dgm:prSet/>
      <dgm:spPr/>
      <dgm:t>
        <a:bodyPr/>
        <a:lstStyle/>
        <a:p>
          <a:r>
            <a:rPr lang="zh-CN"/>
            <a:t>利用结对编程改进代码变更</a:t>
          </a:r>
          <a:endParaRPr lang="en-US"/>
        </a:p>
      </dgm:t>
    </dgm:pt>
    <dgm:pt modelId="{D4BB6559-1CFF-4FEA-8397-6CAFE8EF18F3}" type="parTrans" cxnId="{D76B4C07-1603-402F-9E40-298AC9750A99}">
      <dgm:prSet/>
      <dgm:spPr/>
      <dgm:t>
        <a:bodyPr/>
        <a:lstStyle/>
        <a:p>
          <a:endParaRPr lang="en-US"/>
        </a:p>
      </dgm:t>
    </dgm:pt>
    <dgm:pt modelId="{865E826C-23A5-4169-87C5-ACA4F3507C94}" type="sibTrans" cxnId="{D76B4C07-1603-402F-9E40-298AC9750A99}">
      <dgm:prSet/>
      <dgm:spPr/>
      <dgm:t>
        <a:bodyPr/>
        <a:lstStyle/>
        <a:p>
          <a:endParaRPr lang="en-US"/>
        </a:p>
      </dgm:t>
    </dgm:pt>
    <dgm:pt modelId="{504F21A6-9D5E-40F6-8A0C-FB02D5C310AC}">
      <dgm:prSet/>
      <dgm:spPr/>
      <dgm:t>
        <a:bodyPr/>
        <a:lstStyle/>
        <a:p>
          <a:r>
            <a:rPr lang="zh-CN"/>
            <a:t>研究表明：结对的程序员比两个独立工作的程序员慢了</a:t>
          </a:r>
          <a:r>
            <a:rPr lang="en-US"/>
            <a:t>15%</a:t>
          </a:r>
          <a:r>
            <a:rPr lang="zh-CN"/>
            <a:t>，而‘无错误’代码量却从</a:t>
          </a:r>
          <a:r>
            <a:rPr lang="en-US"/>
            <a:t>70%</a:t>
          </a:r>
          <a:r>
            <a:rPr lang="zh-CN"/>
            <a:t>增加到了</a:t>
          </a:r>
          <a:r>
            <a:rPr lang="en-US"/>
            <a:t>85%</a:t>
          </a:r>
          <a:r>
            <a:rPr lang="zh-CN"/>
            <a:t>。</a:t>
          </a:r>
          <a:endParaRPr lang="en-US"/>
        </a:p>
      </dgm:t>
    </dgm:pt>
    <dgm:pt modelId="{9C869CE0-B2B0-4BF9-B732-0D0CFB4AE4E1}" type="parTrans" cxnId="{9E3D24FF-11CA-4615-B848-551110204169}">
      <dgm:prSet/>
      <dgm:spPr/>
      <dgm:t>
        <a:bodyPr/>
        <a:lstStyle/>
        <a:p>
          <a:endParaRPr lang="en-US"/>
        </a:p>
      </dgm:t>
    </dgm:pt>
    <dgm:pt modelId="{DC4C9689-A322-40FE-9DAA-FE6727E792B0}" type="sibTrans" cxnId="{9E3D24FF-11CA-4615-B848-551110204169}">
      <dgm:prSet/>
      <dgm:spPr/>
      <dgm:t>
        <a:bodyPr/>
        <a:lstStyle/>
        <a:p>
          <a:endParaRPr lang="en-US"/>
        </a:p>
      </dgm:t>
    </dgm:pt>
    <dgm:pt modelId="{557BF840-0093-4605-B530-5219D47D03D9}">
      <dgm:prSet/>
      <dgm:spPr/>
      <dgm:t>
        <a:bodyPr/>
        <a:lstStyle/>
        <a:p>
          <a:r>
            <a:rPr lang="zh-CN"/>
            <a:t>测试和调试程序的成本通常比写初始代码的成本高出多倍。</a:t>
          </a:r>
          <a:endParaRPr lang="en-US"/>
        </a:p>
      </dgm:t>
    </dgm:pt>
    <dgm:pt modelId="{FDBA70EE-57FD-4AC3-BE70-EE7A019A74C5}" type="parTrans" cxnId="{B10DB2EB-79EB-4CAF-A67B-9DBA92BC5C08}">
      <dgm:prSet/>
      <dgm:spPr/>
      <dgm:t>
        <a:bodyPr/>
        <a:lstStyle/>
        <a:p>
          <a:endParaRPr lang="en-US"/>
        </a:p>
      </dgm:t>
    </dgm:pt>
    <dgm:pt modelId="{A601DEF2-8050-4D20-A0F0-C348C9D17270}" type="sibTrans" cxnId="{B10DB2EB-79EB-4CAF-A67B-9DBA92BC5C08}">
      <dgm:prSet/>
      <dgm:spPr/>
      <dgm:t>
        <a:bodyPr/>
        <a:lstStyle/>
        <a:p>
          <a:endParaRPr lang="en-US"/>
        </a:p>
      </dgm:t>
    </dgm:pt>
    <dgm:pt modelId="{EECA5069-8F7F-462F-B146-39C59F8E6927}" type="pres">
      <dgm:prSet presAssocID="{5D719FF5-531F-4FBE-95C1-CF43325B1BC3}" presName="linear" presStyleCnt="0">
        <dgm:presLayoutVars>
          <dgm:dir/>
          <dgm:animLvl val="lvl"/>
          <dgm:resizeHandles val="exact"/>
        </dgm:presLayoutVars>
      </dgm:prSet>
      <dgm:spPr/>
    </dgm:pt>
    <dgm:pt modelId="{0CE3A0B3-E838-41B7-893C-BC96DADD2B5F}" type="pres">
      <dgm:prSet presAssocID="{2A8E8DDC-1E29-4523-9D9E-1CBB2EB4443C}" presName="parentLin" presStyleCnt="0"/>
      <dgm:spPr/>
    </dgm:pt>
    <dgm:pt modelId="{93AC2E92-D910-4204-845A-4DDEA4461F2D}" type="pres">
      <dgm:prSet presAssocID="{2A8E8DDC-1E29-4523-9D9E-1CBB2EB4443C}" presName="parentLeftMargin" presStyleLbl="node1" presStyleIdx="0" presStyleCnt="4"/>
      <dgm:spPr/>
    </dgm:pt>
    <dgm:pt modelId="{C6A4F481-A193-4C0F-B94F-E0BC0EE862FE}" type="pres">
      <dgm:prSet presAssocID="{2A8E8DDC-1E29-4523-9D9E-1CBB2EB4443C}" presName="parentText" presStyleLbl="node1" presStyleIdx="0" presStyleCnt="4">
        <dgm:presLayoutVars>
          <dgm:chMax val="0"/>
          <dgm:bulletEnabled val="1"/>
        </dgm:presLayoutVars>
      </dgm:prSet>
      <dgm:spPr/>
    </dgm:pt>
    <dgm:pt modelId="{C408AFC0-7529-419D-862F-EAB3B0C5750B}" type="pres">
      <dgm:prSet presAssocID="{2A8E8DDC-1E29-4523-9D9E-1CBB2EB4443C}" presName="negativeSpace" presStyleCnt="0"/>
      <dgm:spPr/>
    </dgm:pt>
    <dgm:pt modelId="{CDB9DC1C-8EF1-4648-BAD7-0A98F315C583}" type="pres">
      <dgm:prSet presAssocID="{2A8E8DDC-1E29-4523-9D9E-1CBB2EB4443C}" presName="childText" presStyleLbl="conFgAcc1" presStyleIdx="0" presStyleCnt="4">
        <dgm:presLayoutVars>
          <dgm:bulletEnabled val="1"/>
        </dgm:presLayoutVars>
      </dgm:prSet>
      <dgm:spPr/>
    </dgm:pt>
    <dgm:pt modelId="{8D03F465-376A-4888-9BA8-235189281FBF}" type="pres">
      <dgm:prSet presAssocID="{92B6B503-EC12-487C-AB50-D14D66C9E7D3}" presName="spaceBetweenRectangles" presStyleCnt="0"/>
      <dgm:spPr/>
    </dgm:pt>
    <dgm:pt modelId="{8304DEDE-E1C7-4BC0-84D1-8CAB94A223A4}" type="pres">
      <dgm:prSet presAssocID="{468C165F-1D57-4B06-B918-D6417D21A82F}" presName="parentLin" presStyleCnt="0"/>
      <dgm:spPr/>
    </dgm:pt>
    <dgm:pt modelId="{F70E94B1-9E22-4C4B-B206-B46BB03BDD48}" type="pres">
      <dgm:prSet presAssocID="{468C165F-1D57-4B06-B918-D6417D21A82F}" presName="parentLeftMargin" presStyleLbl="node1" presStyleIdx="0" presStyleCnt="4"/>
      <dgm:spPr/>
    </dgm:pt>
    <dgm:pt modelId="{BD83EBA4-2A47-44F9-9F71-73EE83C21341}" type="pres">
      <dgm:prSet presAssocID="{468C165F-1D57-4B06-B918-D6417D21A82F}" presName="parentText" presStyleLbl="node1" presStyleIdx="1" presStyleCnt="4">
        <dgm:presLayoutVars>
          <dgm:chMax val="0"/>
          <dgm:bulletEnabled val="1"/>
        </dgm:presLayoutVars>
      </dgm:prSet>
      <dgm:spPr/>
    </dgm:pt>
    <dgm:pt modelId="{A58A64DE-1DC9-4F70-8D8D-A35452D198E0}" type="pres">
      <dgm:prSet presAssocID="{468C165F-1D57-4B06-B918-D6417D21A82F}" presName="negativeSpace" presStyleCnt="0"/>
      <dgm:spPr/>
    </dgm:pt>
    <dgm:pt modelId="{F9DA9612-8B4C-4BDD-9A43-69717F9B76F1}" type="pres">
      <dgm:prSet presAssocID="{468C165F-1D57-4B06-B918-D6417D21A82F}" presName="childText" presStyleLbl="conFgAcc1" presStyleIdx="1" presStyleCnt="4">
        <dgm:presLayoutVars>
          <dgm:bulletEnabled val="1"/>
        </dgm:presLayoutVars>
      </dgm:prSet>
      <dgm:spPr/>
    </dgm:pt>
    <dgm:pt modelId="{697A6F01-02DE-4A2C-B4E6-C167D24C6900}" type="pres">
      <dgm:prSet presAssocID="{B54A6DA1-2303-431E-84F6-5253E388A3F1}" presName="spaceBetweenRectangles" presStyleCnt="0"/>
      <dgm:spPr/>
    </dgm:pt>
    <dgm:pt modelId="{39F2101D-B04C-4355-A4FD-6F4E74D3DD4E}" type="pres">
      <dgm:prSet presAssocID="{EC864E1C-10AF-4527-A45D-C7FE9DCDC715}" presName="parentLin" presStyleCnt="0"/>
      <dgm:spPr/>
    </dgm:pt>
    <dgm:pt modelId="{B486929E-55AB-4855-8601-43359EBED5D1}" type="pres">
      <dgm:prSet presAssocID="{EC864E1C-10AF-4527-A45D-C7FE9DCDC715}" presName="parentLeftMargin" presStyleLbl="node1" presStyleIdx="1" presStyleCnt="4"/>
      <dgm:spPr/>
    </dgm:pt>
    <dgm:pt modelId="{FC1EBD8B-4387-493B-9CE8-BED73C6ECFE8}" type="pres">
      <dgm:prSet presAssocID="{EC864E1C-10AF-4527-A45D-C7FE9DCDC715}" presName="parentText" presStyleLbl="node1" presStyleIdx="2" presStyleCnt="4">
        <dgm:presLayoutVars>
          <dgm:chMax val="0"/>
          <dgm:bulletEnabled val="1"/>
        </dgm:presLayoutVars>
      </dgm:prSet>
      <dgm:spPr/>
    </dgm:pt>
    <dgm:pt modelId="{D328451C-6166-4617-A8D6-21170FF1BC6A}" type="pres">
      <dgm:prSet presAssocID="{EC864E1C-10AF-4527-A45D-C7FE9DCDC715}" presName="negativeSpace" presStyleCnt="0"/>
      <dgm:spPr/>
    </dgm:pt>
    <dgm:pt modelId="{DAE6451E-79AA-4D70-A8AA-D39EE63BC6DB}" type="pres">
      <dgm:prSet presAssocID="{EC864E1C-10AF-4527-A45D-C7FE9DCDC715}" presName="childText" presStyleLbl="conFgAcc1" presStyleIdx="2" presStyleCnt="4">
        <dgm:presLayoutVars>
          <dgm:bulletEnabled val="1"/>
        </dgm:presLayoutVars>
      </dgm:prSet>
      <dgm:spPr/>
    </dgm:pt>
    <dgm:pt modelId="{46E0FF01-35E1-4421-8D24-6F9B51D0AF71}" type="pres">
      <dgm:prSet presAssocID="{041EE872-6A01-4D02-B0A6-04DA750B2675}" presName="spaceBetweenRectangles" presStyleCnt="0"/>
      <dgm:spPr/>
    </dgm:pt>
    <dgm:pt modelId="{93B36A95-46D9-4416-B7F0-407F7282B5ED}" type="pres">
      <dgm:prSet presAssocID="{63FC0662-40F7-4794-9A37-9E84C40247A8}" presName="parentLin" presStyleCnt="0"/>
      <dgm:spPr/>
    </dgm:pt>
    <dgm:pt modelId="{616FC401-F684-4B6D-8ECE-071BBBCF22B1}" type="pres">
      <dgm:prSet presAssocID="{63FC0662-40F7-4794-9A37-9E84C40247A8}" presName="parentLeftMargin" presStyleLbl="node1" presStyleIdx="2" presStyleCnt="4"/>
      <dgm:spPr/>
    </dgm:pt>
    <dgm:pt modelId="{B4EBBEE9-D709-4D8D-A81C-C25F7BA70A30}" type="pres">
      <dgm:prSet presAssocID="{63FC0662-40F7-4794-9A37-9E84C40247A8}" presName="parentText" presStyleLbl="node1" presStyleIdx="3" presStyleCnt="4">
        <dgm:presLayoutVars>
          <dgm:chMax val="0"/>
          <dgm:bulletEnabled val="1"/>
        </dgm:presLayoutVars>
      </dgm:prSet>
      <dgm:spPr/>
    </dgm:pt>
    <dgm:pt modelId="{C2D38636-5005-45F2-B527-DD8BBDA046C1}" type="pres">
      <dgm:prSet presAssocID="{63FC0662-40F7-4794-9A37-9E84C40247A8}" presName="negativeSpace" presStyleCnt="0"/>
      <dgm:spPr/>
    </dgm:pt>
    <dgm:pt modelId="{C78034C4-4438-4D05-A4F5-2851DFAA54C1}" type="pres">
      <dgm:prSet presAssocID="{63FC0662-40F7-4794-9A37-9E84C40247A8}" presName="childText" presStyleLbl="conFgAcc1" presStyleIdx="3" presStyleCnt="4">
        <dgm:presLayoutVars>
          <dgm:bulletEnabled val="1"/>
        </dgm:presLayoutVars>
      </dgm:prSet>
      <dgm:spPr/>
    </dgm:pt>
  </dgm:ptLst>
  <dgm:cxnLst>
    <dgm:cxn modelId="{D1842606-A279-417F-B180-E0ADE6369957}" srcId="{EC864E1C-10AF-4527-A45D-C7FE9DCDC715}" destId="{18D21378-CD58-4119-8007-47518F9E79EC}" srcOrd="1" destOrd="0" parTransId="{07DC1DCC-FEC5-47E7-91D1-3A6117853166}" sibTransId="{236A2393-71AB-4711-8837-FAE64F2C94B4}"/>
    <dgm:cxn modelId="{D76B4C07-1603-402F-9E40-298AC9750A99}" srcId="{5D719FF5-531F-4FBE-95C1-CF43325B1BC3}" destId="{63FC0662-40F7-4794-9A37-9E84C40247A8}" srcOrd="3" destOrd="0" parTransId="{D4BB6559-1CFF-4FEA-8397-6CAFE8EF18F3}" sibTransId="{865E826C-23A5-4169-87C5-ACA4F3507C94}"/>
    <dgm:cxn modelId="{F31FBB14-A054-44FB-8CFC-6B1B2F045072}" type="presOf" srcId="{CE67A523-E42E-4201-93C0-799716B11B35}" destId="{DAE6451E-79AA-4D70-A8AA-D39EE63BC6DB}" srcOrd="0" destOrd="2" presId="urn:microsoft.com/office/officeart/2005/8/layout/list1"/>
    <dgm:cxn modelId="{A590EA1F-EB14-4D54-950B-37FA4958BC66}" srcId="{EC864E1C-10AF-4527-A45D-C7FE9DCDC715}" destId="{89D41A9B-7FFC-4E30-91F6-F616E3407714}" srcOrd="0" destOrd="0" parTransId="{9DBD6ED6-08AD-434F-BD83-715AC780E94D}" sibTransId="{40906FDE-54F4-4A16-B338-D8022B0E8613}"/>
    <dgm:cxn modelId="{09F36623-F06F-4F61-8412-3D31C0850F50}" srcId="{468C165F-1D57-4B06-B918-D6417D21A82F}" destId="{8CBC8219-437B-4F6C-9AAD-B0D216644DB6}" srcOrd="0" destOrd="0" parTransId="{D98D07E9-AE73-4FF9-A18F-F6D0DD3D0671}" sibTransId="{D7A3241E-B90A-4BCA-8A8C-4E28C357EDDF}"/>
    <dgm:cxn modelId="{AB3E5C24-EF73-4267-9946-7E97EC7E78CF}" type="presOf" srcId="{63FC0662-40F7-4794-9A37-9E84C40247A8}" destId="{616FC401-F684-4B6D-8ECE-071BBBCF22B1}" srcOrd="0" destOrd="0" presId="urn:microsoft.com/office/officeart/2005/8/layout/list1"/>
    <dgm:cxn modelId="{3BDD603A-B1BA-4A03-B34E-E9AB1597C87B}" srcId="{5D719FF5-531F-4FBE-95C1-CF43325B1BC3}" destId="{468C165F-1D57-4B06-B918-D6417D21A82F}" srcOrd="1" destOrd="0" parTransId="{4D8B63CA-510E-462C-ACFC-251DCFA79F80}" sibTransId="{B54A6DA1-2303-431E-84F6-5253E388A3F1}"/>
    <dgm:cxn modelId="{E991CF3D-1719-4768-AAB3-6BC634710BDD}" type="presOf" srcId="{5333051C-23CD-4252-BC98-8793B01ABC4A}" destId="{CDB9DC1C-8EF1-4648-BAD7-0A98F315C583}" srcOrd="0" destOrd="0" presId="urn:microsoft.com/office/officeart/2005/8/layout/list1"/>
    <dgm:cxn modelId="{C43A915F-F9F1-4DED-A159-A26101EB5C9F}" type="presOf" srcId="{468C165F-1D57-4B06-B918-D6417D21A82F}" destId="{F70E94B1-9E22-4C4B-B206-B46BB03BDD48}" srcOrd="0" destOrd="0" presId="urn:microsoft.com/office/officeart/2005/8/layout/list1"/>
    <dgm:cxn modelId="{6226DF46-308F-4DFA-BE63-ACBF3F2F0DF6}" type="presOf" srcId="{8CBC8219-437B-4F6C-9AAD-B0D216644DB6}" destId="{F9DA9612-8B4C-4BDD-9A43-69717F9B76F1}" srcOrd="0" destOrd="0" presId="urn:microsoft.com/office/officeart/2005/8/layout/list1"/>
    <dgm:cxn modelId="{245A5976-AAFB-49C9-9218-905F195FF822}" type="presOf" srcId="{557BF840-0093-4605-B530-5219D47D03D9}" destId="{C78034C4-4438-4D05-A4F5-2851DFAA54C1}" srcOrd="0" destOrd="1" presId="urn:microsoft.com/office/officeart/2005/8/layout/list1"/>
    <dgm:cxn modelId="{40224F5A-40F6-4217-996C-F4C7A739B3E7}" srcId="{5D719FF5-531F-4FBE-95C1-CF43325B1BC3}" destId="{EC864E1C-10AF-4527-A45D-C7FE9DCDC715}" srcOrd="2" destOrd="0" parTransId="{82DE0C2A-1621-4CEA-B688-B56B6CCF1745}" sibTransId="{041EE872-6A01-4D02-B0A6-04DA750B2675}"/>
    <dgm:cxn modelId="{EA47DD7F-B5F8-4D35-8ED5-F43E7058AF03}" type="presOf" srcId="{468C165F-1D57-4B06-B918-D6417D21A82F}" destId="{BD83EBA4-2A47-44F9-9F71-73EE83C21341}" srcOrd="1" destOrd="0" presId="urn:microsoft.com/office/officeart/2005/8/layout/list1"/>
    <dgm:cxn modelId="{B4273682-B27B-4D0E-9EFC-AD0D1B199D02}" srcId="{5D719FF5-531F-4FBE-95C1-CF43325B1BC3}" destId="{2A8E8DDC-1E29-4523-9D9E-1CBB2EB4443C}" srcOrd="0" destOrd="0" parTransId="{3ABF45B1-8523-45D5-93D2-2AF80E82FFC1}" sibTransId="{92B6B503-EC12-487C-AB50-D14D66C9E7D3}"/>
    <dgm:cxn modelId="{98699FA1-B1F8-4AFB-AE51-966F4CD5B747}" type="presOf" srcId="{EC864E1C-10AF-4527-A45D-C7FE9DCDC715}" destId="{FC1EBD8B-4387-493B-9CE8-BED73C6ECFE8}" srcOrd="1" destOrd="0" presId="urn:microsoft.com/office/officeart/2005/8/layout/list1"/>
    <dgm:cxn modelId="{657241A7-0FD7-4A7B-8427-027EAF4D7377}" type="presOf" srcId="{2A8E8DDC-1E29-4523-9D9E-1CBB2EB4443C}" destId="{93AC2E92-D910-4204-845A-4DDEA4461F2D}" srcOrd="0" destOrd="0" presId="urn:microsoft.com/office/officeart/2005/8/layout/list1"/>
    <dgm:cxn modelId="{ACE12FA8-866A-489D-BAF4-146F4C7F6E5F}" type="presOf" srcId="{18D21378-CD58-4119-8007-47518F9E79EC}" destId="{DAE6451E-79AA-4D70-A8AA-D39EE63BC6DB}" srcOrd="0" destOrd="1" presId="urn:microsoft.com/office/officeart/2005/8/layout/list1"/>
    <dgm:cxn modelId="{11CE47C3-2084-47DE-86D7-CA02F9DD3B5B}" srcId="{EC864E1C-10AF-4527-A45D-C7FE9DCDC715}" destId="{34BC408D-031C-4988-8D72-CF1CAD11073A}" srcOrd="3" destOrd="0" parTransId="{BF5F77F5-3504-49DE-99B7-CC81E8FDDABE}" sibTransId="{C20ECF20-4099-4F4B-8AEB-1F9FC3F0CEB9}"/>
    <dgm:cxn modelId="{B2A196C4-B11C-4229-8376-75F81FE82A26}" type="presOf" srcId="{5D719FF5-531F-4FBE-95C1-CF43325B1BC3}" destId="{EECA5069-8F7F-462F-B146-39C59F8E6927}" srcOrd="0" destOrd="0" presId="urn:microsoft.com/office/officeart/2005/8/layout/list1"/>
    <dgm:cxn modelId="{223B24CC-A8D8-4207-B4D7-20553497E992}" srcId="{2A8E8DDC-1E29-4523-9D9E-1CBB2EB4443C}" destId="{5333051C-23CD-4252-BC98-8793B01ABC4A}" srcOrd="0" destOrd="0" parTransId="{C6E8C0B3-CEA6-47AF-A653-F4AAADD35AAC}" sibTransId="{7895A576-1CC2-40B2-82BA-5FFAC13CC51B}"/>
    <dgm:cxn modelId="{670A8FCD-DA20-41EA-BF84-7AE13BA8251D}" type="presOf" srcId="{89D41A9B-7FFC-4E30-91F6-F616E3407714}" destId="{DAE6451E-79AA-4D70-A8AA-D39EE63BC6DB}" srcOrd="0" destOrd="0" presId="urn:microsoft.com/office/officeart/2005/8/layout/list1"/>
    <dgm:cxn modelId="{2898B8CF-5F56-449C-AEEB-34749D0A28B2}" srcId="{EC864E1C-10AF-4527-A45D-C7FE9DCDC715}" destId="{CE67A523-E42E-4201-93C0-799716B11B35}" srcOrd="2" destOrd="0" parTransId="{3717B278-A32E-4597-8515-CABF09FC55E5}" sibTransId="{D0D4EC17-7374-486F-A728-5880D2785659}"/>
    <dgm:cxn modelId="{936876D5-C87D-4760-97AC-9E813885CA7C}" type="presOf" srcId="{34BC408D-031C-4988-8D72-CF1CAD11073A}" destId="{DAE6451E-79AA-4D70-A8AA-D39EE63BC6DB}" srcOrd="0" destOrd="3" presId="urn:microsoft.com/office/officeart/2005/8/layout/list1"/>
    <dgm:cxn modelId="{987492DC-9316-40C2-B874-B2C80F549662}" type="presOf" srcId="{504F21A6-9D5E-40F6-8A0C-FB02D5C310AC}" destId="{C78034C4-4438-4D05-A4F5-2851DFAA54C1}" srcOrd="0" destOrd="0" presId="urn:microsoft.com/office/officeart/2005/8/layout/list1"/>
    <dgm:cxn modelId="{B10DB2EB-79EB-4CAF-A67B-9DBA92BC5C08}" srcId="{63FC0662-40F7-4794-9A37-9E84C40247A8}" destId="{557BF840-0093-4605-B530-5219D47D03D9}" srcOrd="1" destOrd="0" parTransId="{FDBA70EE-57FD-4AC3-BE70-EE7A019A74C5}" sibTransId="{A601DEF2-8050-4D20-A0F0-C348C9D17270}"/>
    <dgm:cxn modelId="{64E022EC-21E3-4DE7-BB72-B67E4CE4B72F}" type="presOf" srcId="{2A8E8DDC-1E29-4523-9D9E-1CBB2EB4443C}" destId="{C6A4F481-A193-4C0F-B94F-E0BC0EE862FE}" srcOrd="1" destOrd="0" presId="urn:microsoft.com/office/officeart/2005/8/layout/list1"/>
    <dgm:cxn modelId="{2A3E32F1-FD10-4419-B109-8012E5CA43B4}" type="presOf" srcId="{EC864E1C-10AF-4527-A45D-C7FE9DCDC715}" destId="{B486929E-55AB-4855-8601-43359EBED5D1}" srcOrd="0" destOrd="0" presId="urn:microsoft.com/office/officeart/2005/8/layout/list1"/>
    <dgm:cxn modelId="{0F6684FE-C559-4BDC-80A9-A590B2CE90B2}" type="presOf" srcId="{63FC0662-40F7-4794-9A37-9E84C40247A8}" destId="{B4EBBEE9-D709-4D8D-A81C-C25F7BA70A30}" srcOrd="1" destOrd="0" presId="urn:microsoft.com/office/officeart/2005/8/layout/list1"/>
    <dgm:cxn modelId="{9E3D24FF-11CA-4615-B848-551110204169}" srcId="{63FC0662-40F7-4794-9A37-9E84C40247A8}" destId="{504F21A6-9D5E-40F6-8A0C-FB02D5C310AC}" srcOrd="0" destOrd="0" parTransId="{9C869CE0-B2B0-4BF9-B732-0D0CFB4AE4E1}" sibTransId="{DC4C9689-A322-40FE-9DAA-FE6727E792B0}"/>
    <dgm:cxn modelId="{8B67F20F-F2C1-40EC-819D-68BB37F98136}" type="presParOf" srcId="{EECA5069-8F7F-462F-B146-39C59F8E6927}" destId="{0CE3A0B3-E838-41B7-893C-BC96DADD2B5F}" srcOrd="0" destOrd="0" presId="urn:microsoft.com/office/officeart/2005/8/layout/list1"/>
    <dgm:cxn modelId="{A7D360E2-DB5A-45DB-A4BB-BC73EDC81298}" type="presParOf" srcId="{0CE3A0B3-E838-41B7-893C-BC96DADD2B5F}" destId="{93AC2E92-D910-4204-845A-4DDEA4461F2D}" srcOrd="0" destOrd="0" presId="urn:microsoft.com/office/officeart/2005/8/layout/list1"/>
    <dgm:cxn modelId="{0A31B878-6FD2-4B31-90AC-7DE0306572AC}" type="presParOf" srcId="{0CE3A0B3-E838-41B7-893C-BC96DADD2B5F}" destId="{C6A4F481-A193-4C0F-B94F-E0BC0EE862FE}" srcOrd="1" destOrd="0" presId="urn:microsoft.com/office/officeart/2005/8/layout/list1"/>
    <dgm:cxn modelId="{136CF2DC-7194-481D-BCB5-3D29100F21CC}" type="presParOf" srcId="{EECA5069-8F7F-462F-B146-39C59F8E6927}" destId="{C408AFC0-7529-419D-862F-EAB3B0C5750B}" srcOrd="1" destOrd="0" presId="urn:microsoft.com/office/officeart/2005/8/layout/list1"/>
    <dgm:cxn modelId="{6A45369F-1750-441B-AD7C-E494B50F4315}" type="presParOf" srcId="{EECA5069-8F7F-462F-B146-39C59F8E6927}" destId="{CDB9DC1C-8EF1-4648-BAD7-0A98F315C583}" srcOrd="2" destOrd="0" presId="urn:microsoft.com/office/officeart/2005/8/layout/list1"/>
    <dgm:cxn modelId="{F4910FF3-78CA-4A04-B5F8-A0F250FF7733}" type="presParOf" srcId="{EECA5069-8F7F-462F-B146-39C59F8E6927}" destId="{8D03F465-376A-4888-9BA8-235189281FBF}" srcOrd="3" destOrd="0" presId="urn:microsoft.com/office/officeart/2005/8/layout/list1"/>
    <dgm:cxn modelId="{57A24E22-1585-4154-980F-5B1397D5E345}" type="presParOf" srcId="{EECA5069-8F7F-462F-B146-39C59F8E6927}" destId="{8304DEDE-E1C7-4BC0-84D1-8CAB94A223A4}" srcOrd="4" destOrd="0" presId="urn:microsoft.com/office/officeart/2005/8/layout/list1"/>
    <dgm:cxn modelId="{98DE2C03-6865-4344-9A6B-A58A4ECD3457}" type="presParOf" srcId="{8304DEDE-E1C7-4BC0-84D1-8CAB94A223A4}" destId="{F70E94B1-9E22-4C4B-B206-B46BB03BDD48}" srcOrd="0" destOrd="0" presId="urn:microsoft.com/office/officeart/2005/8/layout/list1"/>
    <dgm:cxn modelId="{90D51FB5-52FA-4591-96FA-4C612F285DAF}" type="presParOf" srcId="{8304DEDE-E1C7-4BC0-84D1-8CAB94A223A4}" destId="{BD83EBA4-2A47-44F9-9F71-73EE83C21341}" srcOrd="1" destOrd="0" presId="urn:microsoft.com/office/officeart/2005/8/layout/list1"/>
    <dgm:cxn modelId="{84E3A382-3D68-408A-BCE8-AB3489A531AC}" type="presParOf" srcId="{EECA5069-8F7F-462F-B146-39C59F8E6927}" destId="{A58A64DE-1DC9-4F70-8D8D-A35452D198E0}" srcOrd="5" destOrd="0" presId="urn:microsoft.com/office/officeart/2005/8/layout/list1"/>
    <dgm:cxn modelId="{31DC7528-795C-46D2-A6FD-C5CA31EFF419}" type="presParOf" srcId="{EECA5069-8F7F-462F-B146-39C59F8E6927}" destId="{F9DA9612-8B4C-4BDD-9A43-69717F9B76F1}" srcOrd="6" destOrd="0" presId="urn:microsoft.com/office/officeart/2005/8/layout/list1"/>
    <dgm:cxn modelId="{978C762B-74CD-410B-98CC-17A029178A26}" type="presParOf" srcId="{EECA5069-8F7F-462F-B146-39C59F8E6927}" destId="{697A6F01-02DE-4A2C-B4E6-C167D24C6900}" srcOrd="7" destOrd="0" presId="urn:microsoft.com/office/officeart/2005/8/layout/list1"/>
    <dgm:cxn modelId="{3E2C534D-641B-47ED-BAEB-6CEF5D9E85ED}" type="presParOf" srcId="{EECA5069-8F7F-462F-B146-39C59F8E6927}" destId="{39F2101D-B04C-4355-A4FD-6F4E74D3DD4E}" srcOrd="8" destOrd="0" presId="urn:microsoft.com/office/officeart/2005/8/layout/list1"/>
    <dgm:cxn modelId="{625FD8F7-B669-40FC-B4C0-036A2525F7CF}" type="presParOf" srcId="{39F2101D-B04C-4355-A4FD-6F4E74D3DD4E}" destId="{B486929E-55AB-4855-8601-43359EBED5D1}" srcOrd="0" destOrd="0" presId="urn:microsoft.com/office/officeart/2005/8/layout/list1"/>
    <dgm:cxn modelId="{68D37C30-6187-4615-B6FD-FAE2D28786E7}" type="presParOf" srcId="{39F2101D-B04C-4355-A4FD-6F4E74D3DD4E}" destId="{FC1EBD8B-4387-493B-9CE8-BED73C6ECFE8}" srcOrd="1" destOrd="0" presId="urn:microsoft.com/office/officeart/2005/8/layout/list1"/>
    <dgm:cxn modelId="{5A74B6BE-33E0-4E67-8221-379A3CC0E059}" type="presParOf" srcId="{EECA5069-8F7F-462F-B146-39C59F8E6927}" destId="{D328451C-6166-4617-A8D6-21170FF1BC6A}" srcOrd="9" destOrd="0" presId="urn:microsoft.com/office/officeart/2005/8/layout/list1"/>
    <dgm:cxn modelId="{E7EAC522-5E41-4563-AA45-59E1A3F3C022}" type="presParOf" srcId="{EECA5069-8F7F-462F-B146-39C59F8E6927}" destId="{DAE6451E-79AA-4D70-A8AA-D39EE63BC6DB}" srcOrd="10" destOrd="0" presId="urn:microsoft.com/office/officeart/2005/8/layout/list1"/>
    <dgm:cxn modelId="{23695A83-AF23-40E9-9303-DB4DB07CF40F}" type="presParOf" srcId="{EECA5069-8F7F-462F-B146-39C59F8E6927}" destId="{46E0FF01-35E1-4421-8D24-6F9B51D0AF71}" srcOrd="11" destOrd="0" presId="urn:microsoft.com/office/officeart/2005/8/layout/list1"/>
    <dgm:cxn modelId="{B46F4D7C-AA22-4D05-AF47-37BF98329749}" type="presParOf" srcId="{EECA5069-8F7F-462F-B146-39C59F8E6927}" destId="{93B36A95-46D9-4416-B7F0-407F7282B5ED}" srcOrd="12" destOrd="0" presId="urn:microsoft.com/office/officeart/2005/8/layout/list1"/>
    <dgm:cxn modelId="{0F0BF787-BC05-488F-A644-4698D693C313}" type="presParOf" srcId="{93B36A95-46D9-4416-B7F0-407F7282B5ED}" destId="{616FC401-F684-4B6D-8ECE-071BBBCF22B1}" srcOrd="0" destOrd="0" presId="urn:microsoft.com/office/officeart/2005/8/layout/list1"/>
    <dgm:cxn modelId="{E7225989-7F79-4235-9347-40BE66F73C51}" type="presParOf" srcId="{93B36A95-46D9-4416-B7F0-407F7282B5ED}" destId="{B4EBBEE9-D709-4D8D-A81C-C25F7BA70A30}" srcOrd="1" destOrd="0" presId="urn:microsoft.com/office/officeart/2005/8/layout/list1"/>
    <dgm:cxn modelId="{297F6161-74E5-4AC5-8062-C43F31C6AF59}" type="presParOf" srcId="{EECA5069-8F7F-462F-B146-39C59F8E6927}" destId="{C2D38636-5005-45F2-B527-DD8BBDA046C1}" srcOrd="13" destOrd="0" presId="urn:microsoft.com/office/officeart/2005/8/layout/list1"/>
    <dgm:cxn modelId="{6DEA6224-6B75-4547-9EAE-CE9316F51702}" type="presParOf" srcId="{EECA5069-8F7F-462F-B146-39C59F8E6927}" destId="{C78034C4-4438-4D05-A4F5-2851DFAA54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576DDFA-F621-41F5-B1DB-659C0741172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32371DD-2A3E-4954-BF78-51D980684BA6}">
      <dgm:prSet/>
      <dgm:spPr/>
      <dgm:t>
        <a:bodyPr/>
        <a:lstStyle/>
        <a:p>
          <a:r>
            <a:rPr lang="zh-CN"/>
            <a:t>将学习融入日常工作</a:t>
          </a:r>
          <a:endParaRPr lang="en-US"/>
        </a:p>
      </dgm:t>
    </dgm:pt>
    <dgm:pt modelId="{98CF5FC7-A1B1-493D-AFA9-46CBEAE985E4}" type="parTrans" cxnId="{41870945-7FA9-4D12-B1FF-50C5280BBAC8}">
      <dgm:prSet/>
      <dgm:spPr/>
      <dgm:t>
        <a:bodyPr/>
        <a:lstStyle/>
        <a:p>
          <a:endParaRPr lang="en-US"/>
        </a:p>
      </dgm:t>
    </dgm:pt>
    <dgm:pt modelId="{CF30A51A-4E58-471C-9DB7-3F454161268A}" type="sibTrans" cxnId="{41870945-7FA9-4D12-B1FF-50C5280BBAC8}">
      <dgm:prSet/>
      <dgm:spPr/>
      <dgm:t>
        <a:bodyPr/>
        <a:lstStyle/>
        <a:p>
          <a:endParaRPr lang="en-US"/>
        </a:p>
      </dgm:t>
    </dgm:pt>
    <dgm:pt modelId="{291AFE3A-E1FA-4E8E-AC2F-E70BBD4987BC}">
      <dgm:prSet/>
      <dgm:spPr/>
      <dgm:t>
        <a:bodyPr/>
        <a:lstStyle/>
        <a:p>
          <a:r>
            <a:rPr lang="zh-CN"/>
            <a:t>将局部经验转化为全局改进</a:t>
          </a:r>
          <a:endParaRPr lang="en-US"/>
        </a:p>
      </dgm:t>
    </dgm:pt>
    <dgm:pt modelId="{FC0B094D-CA3F-402C-AD0B-64ED3CEB7AB8}" type="parTrans" cxnId="{8DE5A730-FEFE-4B44-8A8C-54F2C99DDE81}">
      <dgm:prSet/>
      <dgm:spPr/>
      <dgm:t>
        <a:bodyPr/>
        <a:lstStyle/>
        <a:p>
          <a:endParaRPr lang="en-US"/>
        </a:p>
      </dgm:t>
    </dgm:pt>
    <dgm:pt modelId="{9428CC57-A6BF-47A6-8D13-95C03E907D35}" type="sibTrans" cxnId="{8DE5A730-FEFE-4B44-8A8C-54F2C99DDE81}">
      <dgm:prSet/>
      <dgm:spPr/>
      <dgm:t>
        <a:bodyPr/>
        <a:lstStyle/>
        <a:p>
          <a:endParaRPr lang="en-US"/>
        </a:p>
      </dgm:t>
    </dgm:pt>
    <dgm:pt modelId="{3CF6AF8D-98CD-4542-A11E-D467DB6E9CB4}">
      <dgm:prSet/>
      <dgm:spPr/>
      <dgm:t>
        <a:bodyPr/>
        <a:lstStyle/>
        <a:p>
          <a:r>
            <a:rPr lang="zh-CN"/>
            <a:t>预留组织学习和改进的</a:t>
          </a:r>
          <a:r>
            <a:rPr lang="zh-CN" altLang="en-US"/>
            <a:t>时间</a:t>
          </a:r>
          <a:endParaRPr lang="en-US"/>
        </a:p>
      </dgm:t>
    </dgm:pt>
    <dgm:pt modelId="{D2E34526-168D-4FA8-AAD6-73EF579FEE68}" type="parTrans" cxnId="{DCF8B80E-67EA-4313-9CFA-DE88C08E4B7B}">
      <dgm:prSet/>
      <dgm:spPr/>
      <dgm:t>
        <a:bodyPr/>
        <a:lstStyle/>
        <a:p>
          <a:endParaRPr lang="en-US"/>
        </a:p>
      </dgm:t>
    </dgm:pt>
    <dgm:pt modelId="{92CA2D42-2B6D-467A-ABD8-83E79D396CA9}" type="sibTrans" cxnId="{DCF8B80E-67EA-4313-9CFA-DE88C08E4B7B}">
      <dgm:prSet/>
      <dgm:spPr/>
      <dgm:t>
        <a:bodyPr/>
        <a:lstStyle/>
        <a:p>
          <a:endParaRPr lang="en-US"/>
        </a:p>
      </dgm:t>
    </dgm:pt>
    <dgm:pt modelId="{12850725-56D7-45CC-A88B-B96F37CF4D9B}" type="pres">
      <dgm:prSet presAssocID="{0576DDFA-F621-41F5-B1DB-659C07411725}" presName="linear" presStyleCnt="0">
        <dgm:presLayoutVars>
          <dgm:animLvl val="lvl"/>
          <dgm:resizeHandles val="exact"/>
        </dgm:presLayoutVars>
      </dgm:prSet>
      <dgm:spPr/>
    </dgm:pt>
    <dgm:pt modelId="{B63247FF-95D7-488D-A94A-2A63A18A4656}" type="pres">
      <dgm:prSet presAssocID="{F32371DD-2A3E-4954-BF78-51D980684BA6}" presName="parentText" presStyleLbl="node1" presStyleIdx="0" presStyleCnt="3">
        <dgm:presLayoutVars>
          <dgm:chMax val="0"/>
          <dgm:bulletEnabled val="1"/>
        </dgm:presLayoutVars>
      </dgm:prSet>
      <dgm:spPr/>
    </dgm:pt>
    <dgm:pt modelId="{28DBFF69-70BD-46CD-ABD8-618FA2FB1131}" type="pres">
      <dgm:prSet presAssocID="{CF30A51A-4E58-471C-9DB7-3F454161268A}" presName="spacer" presStyleCnt="0"/>
      <dgm:spPr/>
    </dgm:pt>
    <dgm:pt modelId="{BF8787CE-F43E-4425-B1B5-64928A491478}" type="pres">
      <dgm:prSet presAssocID="{291AFE3A-E1FA-4E8E-AC2F-E70BBD4987BC}" presName="parentText" presStyleLbl="node1" presStyleIdx="1" presStyleCnt="3">
        <dgm:presLayoutVars>
          <dgm:chMax val="0"/>
          <dgm:bulletEnabled val="1"/>
        </dgm:presLayoutVars>
      </dgm:prSet>
      <dgm:spPr/>
    </dgm:pt>
    <dgm:pt modelId="{3B868DC2-B320-4BA7-9D03-38F9E8F30C97}" type="pres">
      <dgm:prSet presAssocID="{9428CC57-A6BF-47A6-8D13-95C03E907D35}" presName="spacer" presStyleCnt="0"/>
      <dgm:spPr/>
    </dgm:pt>
    <dgm:pt modelId="{11EB900A-92DB-48F8-894D-F5241CDDF634}" type="pres">
      <dgm:prSet presAssocID="{3CF6AF8D-98CD-4542-A11E-D467DB6E9CB4}" presName="parentText" presStyleLbl="node1" presStyleIdx="2" presStyleCnt="3">
        <dgm:presLayoutVars>
          <dgm:chMax val="0"/>
          <dgm:bulletEnabled val="1"/>
        </dgm:presLayoutVars>
      </dgm:prSet>
      <dgm:spPr/>
    </dgm:pt>
  </dgm:ptLst>
  <dgm:cxnLst>
    <dgm:cxn modelId="{DCF8B80E-67EA-4313-9CFA-DE88C08E4B7B}" srcId="{0576DDFA-F621-41F5-B1DB-659C07411725}" destId="{3CF6AF8D-98CD-4542-A11E-D467DB6E9CB4}" srcOrd="2" destOrd="0" parTransId="{D2E34526-168D-4FA8-AAD6-73EF579FEE68}" sibTransId="{92CA2D42-2B6D-467A-ABD8-83E79D396CA9}"/>
    <dgm:cxn modelId="{C06C911D-EFF6-43E7-A772-A7DA1801544A}" type="presOf" srcId="{291AFE3A-E1FA-4E8E-AC2F-E70BBD4987BC}" destId="{BF8787CE-F43E-4425-B1B5-64928A491478}" srcOrd="0" destOrd="0" presId="urn:microsoft.com/office/officeart/2005/8/layout/vList2"/>
    <dgm:cxn modelId="{8DE5A730-FEFE-4B44-8A8C-54F2C99DDE81}" srcId="{0576DDFA-F621-41F5-B1DB-659C07411725}" destId="{291AFE3A-E1FA-4E8E-AC2F-E70BBD4987BC}" srcOrd="1" destOrd="0" parTransId="{FC0B094D-CA3F-402C-AD0B-64ED3CEB7AB8}" sibTransId="{9428CC57-A6BF-47A6-8D13-95C03E907D35}"/>
    <dgm:cxn modelId="{41870945-7FA9-4D12-B1FF-50C5280BBAC8}" srcId="{0576DDFA-F621-41F5-B1DB-659C07411725}" destId="{F32371DD-2A3E-4954-BF78-51D980684BA6}" srcOrd="0" destOrd="0" parTransId="{98CF5FC7-A1B1-493D-AFA9-46CBEAE985E4}" sibTransId="{CF30A51A-4E58-471C-9DB7-3F454161268A}"/>
    <dgm:cxn modelId="{928CCAC0-A16B-45DB-BB98-5254DB8783A6}" type="presOf" srcId="{0576DDFA-F621-41F5-B1DB-659C07411725}" destId="{12850725-56D7-45CC-A88B-B96F37CF4D9B}" srcOrd="0" destOrd="0" presId="urn:microsoft.com/office/officeart/2005/8/layout/vList2"/>
    <dgm:cxn modelId="{2CE2B6D0-B438-4071-9ABD-EA6625C19D6B}" type="presOf" srcId="{3CF6AF8D-98CD-4542-A11E-D467DB6E9CB4}" destId="{11EB900A-92DB-48F8-894D-F5241CDDF634}" srcOrd="0" destOrd="0" presId="urn:microsoft.com/office/officeart/2005/8/layout/vList2"/>
    <dgm:cxn modelId="{3077F0EF-26B6-46A4-966C-89033C58F53B}" type="presOf" srcId="{F32371DD-2A3E-4954-BF78-51D980684BA6}" destId="{B63247FF-95D7-488D-A94A-2A63A18A4656}" srcOrd="0" destOrd="0" presId="urn:microsoft.com/office/officeart/2005/8/layout/vList2"/>
    <dgm:cxn modelId="{AE7EAAEB-57D3-4C0E-8302-19E1111EC96E}" type="presParOf" srcId="{12850725-56D7-45CC-A88B-B96F37CF4D9B}" destId="{B63247FF-95D7-488D-A94A-2A63A18A4656}" srcOrd="0" destOrd="0" presId="urn:microsoft.com/office/officeart/2005/8/layout/vList2"/>
    <dgm:cxn modelId="{562CF03F-6C32-4420-9151-B1F8E7A774E9}" type="presParOf" srcId="{12850725-56D7-45CC-A88B-B96F37CF4D9B}" destId="{28DBFF69-70BD-46CD-ABD8-618FA2FB1131}" srcOrd="1" destOrd="0" presId="urn:microsoft.com/office/officeart/2005/8/layout/vList2"/>
    <dgm:cxn modelId="{B516B548-E042-4CE5-9FFA-97B423BB26CA}" type="presParOf" srcId="{12850725-56D7-45CC-A88B-B96F37CF4D9B}" destId="{BF8787CE-F43E-4425-B1B5-64928A491478}" srcOrd="2" destOrd="0" presId="urn:microsoft.com/office/officeart/2005/8/layout/vList2"/>
    <dgm:cxn modelId="{2EBD7A5A-84EA-435B-A79D-6D265916310D}" type="presParOf" srcId="{12850725-56D7-45CC-A88B-B96F37CF4D9B}" destId="{3B868DC2-B320-4BA7-9D03-38F9E8F30C97}" srcOrd="3" destOrd="0" presId="urn:microsoft.com/office/officeart/2005/8/layout/vList2"/>
    <dgm:cxn modelId="{7984A074-BE2A-41DA-86C6-8767E2592B6E}" type="presParOf" srcId="{12850725-56D7-45CC-A88B-B96F37CF4D9B}" destId="{11EB900A-92DB-48F8-894D-F5241CDDF6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7CCBD98-883C-488C-ACD4-82FE071500EF}"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488C88FC-E64A-4719-A9A8-BEB30A3F48BB}">
      <dgm:prSet/>
      <dgm:spPr/>
      <dgm:t>
        <a:bodyPr/>
        <a:lstStyle/>
        <a:p>
          <a:r>
            <a:rPr lang="zh-CN"/>
            <a:t>降低事故容忍度，寻找更弱的故障信号</a:t>
          </a:r>
          <a:endParaRPr lang="en-US"/>
        </a:p>
      </dgm:t>
    </dgm:pt>
    <dgm:pt modelId="{9F6AAC37-3BF1-4F68-B990-C519413ECF6D}" type="parTrans" cxnId="{8F1EC253-70AF-45E8-95AC-F8FB0329A26A}">
      <dgm:prSet/>
      <dgm:spPr/>
      <dgm:t>
        <a:bodyPr/>
        <a:lstStyle/>
        <a:p>
          <a:endParaRPr lang="en-US"/>
        </a:p>
      </dgm:t>
    </dgm:pt>
    <dgm:pt modelId="{00D5830C-C43B-4AB0-82A4-9D5AC4C8CF90}" type="sibTrans" cxnId="{8F1EC253-70AF-45E8-95AC-F8FB0329A26A}">
      <dgm:prSet/>
      <dgm:spPr/>
      <dgm:t>
        <a:bodyPr/>
        <a:lstStyle/>
        <a:p>
          <a:endParaRPr lang="en-US"/>
        </a:p>
      </dgm:t>
    </dgm:pt>
    <dgm:pt modelId="{E67D69D1-98BD-477C-87D9-80CD28B92D63}">
      <dgm:prSet/>
      <dgm:spPr/>
      <dgm:t>
        <a:bodyPr/>
        <a:lstStyle/>
        <a:p>
          <a:r>
            <a:rPr lang="zh-CN"/>
            <a:t>随着组织能力的提升，事故数量大幅降低，故障越不应该出现。</a:t>
          </a:r>
          <a:endParaRPr lang="en-US"/>
        </a:p>
      </dgm:t>
    </dgm:pt>
    <dgm:pt modelId="{718090BD-4A88-48B9-A19C-789999B3DF08}" type="parTrans" cxnId="{E0680C74-2B79-4D9C-AAFC-32527D4275E4}">
      <dgm:prSet/>
      <dgm:spPr/>
      <dgm:t>
        <a:bodyPr/>
        <a:lstStyle/>
        <a:p>
          <a:endParaRPr lang="en-US"/>
        </a:p>
      </dgm:t>
    </dgm:pt>
    <dgm:pt modelId="{AC08076C-ADE3-4918-A76A-4E7B20AEF6C7}" type="sibTrans" cxnId="{E0680C74-2B79-4D9C-AAFC-32527D4275E4}">
      <dgm:prSet/>
      <dgm:spPr/>
      <dgm:t>
        <a:bodyPr/>
        <a:lstStyle/>
        <a:p>
          <a:endParaRPr lang="en-US"/>
        </a:p>
      </dgm:t>
    </dgm:pt>
    <dgm:pt modelId="{DEA813BE-6006-4C5D-91C9-20F547DC8979}">
      <dgm:prSet/>
      <dgm:spPr/>
      <dgm:t>
        <a:bodyPr/>
        <a:lstStyle/>
        <a:p>
          <a:r>
            <a:rPr lang="zh-CN"/>
            <a:t>在复杂的系统中，放大微弱的故障信号对于防范灾难性故障事关重要。</a:t>
          </a:r>
          <a:endParaRPr lang="en-US"/>
        </a:p>
      </dgm:t>
    </dgm:pt>
    <dgm:pt modelId="{868115A5-1378-4B66-B2C5-1CA7CFD6B4FB}" type="parTrans" cxnId="{620153AE-FCE1-48AA-9A25-C3A489583B55}">
      <dgm:prSet/>
      <dgm:spPr/>
      <dgm:t>
        <a:bodyPr/>
        <a:lstStyle/>
        <a:p>
          <a:endParaRPr lang="en-US"/>
        </a:p>
      </dgm:t>
    </dgm:pt>
    <dgm:pt modelId="{DF154AAB-1CD8-44FF-98C5-727780E9D79D}" type="sibTrans" cxnId="{620153AE-FCE1-48AA-9A25-C3A489583B55}">
      <dgm:prSet/>
      <dgm:spPr/>
      <dgm:t>
        <a:bodyPr/>
        <a:lstStyle/>
        <a:p>
          <a:endParaRPr lang="en-US"/>
        </a:p>
      </dgm:t>
    </dgm:pt>
    <dgm:pt modelId="{B66CF7B9-1EA0-4483-B894-65CBE2C26268}">
      <dgm:prSet/>
      <dgm:spPr/>
      <dgm:t>
        <a:bodyPr/>
        <a:lstStyle/>
        <a:p>
          <a:r>
            <a:rPr lang="zh-CN"/>
            <a:t>重新定义失败</a:t>
          </a:r>
          <a:endParaRPr lang="en-US"/>
        </a:p>
      </dgm:t>
    </dgm:pt>
    <dgm:pt modelId="{C34CCB29-7ECD-4D95-A7F7-D4F3966418A7}" type="parTrans" cxnId="{53BE63A4-5D84-4D65-87DA-41BE666DFF0A}">
      <dgm:prSet/>
      <dgm:spPr/>
      <dgm:t>
        <a:bodyPr/>
        <a:lstStyle/>
        <a:p>
          <a:endParaRPr lang="en-US"/>
        </a:p>
      </dgm:t>
    </dgm:pt>
    <dgm:pt modelId="{714FFE4B-29DB-4E1B-8EE5-C457A05EDDFB}" type="sibTrans" cxnId="{53BE63A4-5D84-4D65-87DA-41BE666DFF0A}">
      <dgm:prSet/>
      <dgm:spPr/>
      <dgm:t>
        <a:bodyPr/>
        <a:lstStyle/>
        <a:p>
          <a:endParaRPr lang="en-US"/>
        </a:p>
      </dgm:t>
    </dgm:pt>
    <dgm:pt modelId="{3233743D-9CC8-4A32-B001-8AB9B2A69415}">
      <dgm:prSet/>
      <dgm:spPr/>
      <dgm:t>
        <a:bodyPr/>
        <a:lstStyle/>
        <a:p>
          <a:r>
            <a:rPr lang="zh-CN"/>
            <a:t>高效能</a:t>
          </a:r>
          <a:r>
            <a:rPr lang="en-US"/>
            <a:t>DevOps</a:t>
          </a:r>
          <a:r>
            <a:rPr lang="zh-CN"/>
            <a:t>组织的变更频率是平均水平的</a:t>
          </a:r>
          <a:r>
            <a:rPr lang="en-US"/>
            <a:t>30</a:t>
          </a:r>
          <a:r>
            <a:rPr lang="zh-CN"/>
            <a:t>倍，即使失败率只有平均水平的一半，也显然意味着故障总数更多。</a:t>
          </a:r>
          <a:endParaRPr lang="en-US"/>
        </a:p>
      </dgm:t>
    </dgm:pt>
    <dgm:pt modelId="{2099D1FC-A2D3-4D5C-9E57-00D352E57F5B}" type="parTrans" cxnId="{ED6D502E-79C3-45EF-8DBB-C3068A947F56}">
      <dgm:prSet/>
      <dgm:spPr/>
      <dgm:t>
        <a:bodyPr/>
        <a:lstStyle/>
        <a:p>
          <a:endParaRPr lang="en-US"/>
        </a:p>
      </dgm:t>
    </dgm:pt>
    <dgm:pt modelId="{75A7FF9F-5D92-43E5-9D5B-6DE6F3F8EA25}" type="sibTrans" cxnId="{ED6D502E-79C3-45EF-8DBB-C3068A947F56}">
      <dgm:prSet/>
      <dgm:spPr/>
      <dgm:t>
        <a:bodyPr/>
        <a:lstStyle/>
        <a:p>
          <a:endParaRPr lang="en-US"/>
        </a:p>
      </dgm:t>
    </dgm:pt>
    <dgm:pt modelId="{2C6CAB41-DFB6-4570-9A8B-0636EADA181E}">
      <dgm:prSet/>
      <dgm:spPr/>
      <dgm:t>
        <a:bodyPr/>
        <a:lstStyle/>
        <a:p>
          <a:r>
            <a:rPr lang="zh-CN"/>
            <a:t>鼓励创新并接受因此带来的风险。</a:t>
          </a:r>
          <a:endParaRPr lang="en-US"/>
        </a:p>
      </dgm:t>
    </dgm:pt>
    <dgm:pt modelId="{511C57B9-6099-4C8B-85E4-6C82602DBC5C}" type="parTrans" cxnId="{D8A874B2-0632-49B0-8676-3DA83810108D}">
      <dgm:prSet/>
      <dgm:spPr/>
      <dgm:t>
        <a:bodyPr/>
        <a:lstStyle/>
        <a:p>
          <a:endParaRPr lang="en-US"/>
        </a:p>
      </dgm:t>
    </dgm:pt>
    <dgm:pt modelId="{391EB681-EBB2-4209-9BAF-7C369BB5E641}" type="sibTrans" cxnId="{D8A874B2-0632-49B0-8676-3DA83810108D}">
      <dgm:prSet/>
      <dgm:spPr/>
      <dgm:t>
        <a:bodyPr/>
        <a:lstStyle/>
        <a:p>
          <a:endParaRPr lang="en-US"/>
        </a:p>
      </dgm:t>
    </dgm:pt>
    <dgm:pt modelId="{649FDE76-CC52-4A45-B7E6-913C01DB147B}">
      <dgm:prSet/>
      <dgm:spPr/>
      <dgm:t>
        <a:bodyPr/>
        <a:lstStyle/>
        <a:p>
          <a:r>
            <a:rPr lang="zh-CN"/>
            <a:t>创建故障演练日</a:t>
          </a:r>
          <a:endParaRPr lang="en-US"/>
        </a:p>
      </dgm:t>
    </dgm:pt>
    <dgm:pt modelId="{1B898B72-75BD-479D-B9A9-31DC43217837}" type="parTrans" cxnId="{E7ADBCC8-4384-4AEA-BA48-F29757903060}">
      <dgm:prSet/>
      <dgm:spPr/>
      <dgm:t>
        <a:bodyPr/>
        <a:lstStyle/>
        <a:p>
          <a:endParaRPr lang="en-US"/>
        </a:p>
      </dgm:t>
    </dgm:pt>
    <dgm:pt modelId="{64396965-C2A7-4E24-ACCE-52C1DB5946CE}" type="sibTrans" cxnId="{E7ADBCC8-4384-4AEA-BA48-F29757903060}">
      <dgm:prSet/>
      <dgm:spPr/>
      <dgm:t>
        <a:bodyPr/>
        <a:lstStyle/>
        <a:p>
          <a:endParaRPr lang="en-US"/>
        </a:p>
      </dgm:t>
    </dgm:pt>
    <dgm:pt modelId="{6422149D-EEDB-4BF4-82E7-D6654AB1E262}">
      <dgm:prSet/>
      <dgm:spPr/>
      <dgm:t>
        <a:bodyPr/>
        <a:lstStyle/>
        <a:p>
          <a:r>
            <a:rPr lang="zh-CN"/>
            <a:t>帮助团队模拟和演练事故，使其具备实战能力。</a:t>
          </a:r>
          <a:endParaRPr lang="en-US"/>
        </a:p>
      </dgm:t>
    </dgm:pt>
    <dgm:pt modelId="{93C1BAC2-0CF9-4629-A6CE-BCCA2381D0C7}" type="parTrans" cxnId="{BAEBDF22-D85E-4257-8C80-D5088E1F28CF}">
      <dgm:prSet/>
      <dgm:spPr/>
      <dgm:t>
        <a:bodyPr/>
        <a:lstStyle/>
        <a:p>
          <a:endParaRPr lang="en-US"/>
        </a:p>
      </dgm:t>
    </dgm:pt>
    <dgm:pt modelId="{437F538C-2C46-43DB-8295-3A564AC4CA5C}" type="sibTrans" cxnId="{BAEBDF22-D85E-4257-8C80-D5088E1F28CF}">
      <dgm:prSet/>
      <dgm:spPr/>
      <dgm:t>
        <a:bodyPr/>
        <a:lstStyle/>
        <a:p>
          <a:endParaRPr lang="en-US"/>
        </a:p>
      </dgm:t>
    </dgm:pt>
    <dgm:pt modelId="{B53113B6-33B6-4996-B6B2-2978EBBC11FE}">
      <dgm:prSet/>
      <dgm:spPr/>
      <dgm:t>
        <a:bodyPr/>
        <a:lstStyle/>
        <a:p>
          <a:r>
            <a:rPr lang="zh-CN"/>
            <a:t>暴露系统的潜在缺陷。</a:t>
          </a:r>
          <a:endParaRPr lang="en-US"/>
        </a:p>
      </dgm:t>
    </dgm:pt>
    <dgm:pt modelId="{6237C7D1-129B-45D6-94F2-D87175582276}" type="parTrans" cxnId="{6DCA279A-761D-4B89-9F2E-6A1D3ED47B19}">
      <dgm:prSet/>
      <dgm:spPr/>
      <dgm:t>
        <a:bodyPr/>
        <a:lstStyle/>
        <a:p>
          <a:endParaRPr lang="en-US"/>
        </a:p>
      </dgm:t>
    </dgm:pt>
    <dgm:pt modelId="{9F6C2602-9C03-4F6A-8DDC-692CE82F692C}" type="sibTrans" cxnId="{6DCA279A-761D-4B89-9F2E-6A1D3ED47B19}">
      <dgm:prSet/>
      <dgm:spPr/>
      <dgm:t>
        <a:bodyPr/>
        <a:lstStyle/>
        <a:p>
          <a:endParaRPr lang="en-US"/>
        </a:p>
      </dgm:t>
    </dgm:pt>
    <dgm:pt modelId="{5B77FFD6-F2DA-49BF-A2F1-1913D13687F0}" type="pres">
      <dgm:prSet presAssocID="{67CCBD98-883C-488C-ACD4-82FE071500EF}" presName="linear" presStyleCnt="0">
        <dgm:presLayoutVars>
          <dgm:dir/>
          <dgm:animLvl val="lvl"/>
          <dgm:resizeHandles val="exact"/>
        </dgm:presLayoutVars>
      </dgm:prSet>
      <dgm:spPr/>
    </dgm:pt>
    <dgm:pt modelId="{CF5E41D3-DD0E-404A-BC96-FEFFF80A5F73}" type="pres">
      <dgm:prSet presAssocID="{488C88FC-E64A-4719-A9A8-BEB30A3F48BB}" presName="parentLin" presStyleCnt="0"/>
      <dgm:spPr/>
    </dgm:pt>
    <dgm:pt modelId="{14A5959B-D9DD-4434-80A2-634A0C725155}" type="pres">
      <dgm:prSet presAssocID="{488C88FC-E64A-4719-A9A8-BEB30A3F48BB}" presName="parentLeftMargin" presStyleLbl="node1" presStyleIdx="0" presStyleCnt="3"/>
      <dgm:spPr/>
    </dgm:pt>
    <dgm:pt modelId="{4CED085E-0117-4AC2-9139-8418CE691C8F}" type="pres">
      <dgm:prSet presAssocID="{488C88FC-E64A-4719-A9A8-BEB30A3F48BB}" presName="parentText" presStyleLbl="node1" presStyleIdx="0" presStyleCnt="3">
        <dgm:presLayoutVars>
          <dgm:chMax val="0"/>
          <dgm:bulletEnabled val="1"/>
        </dgm:presLayoutVars>
      </dgm:prSet>
      <dgm:spPr/>
    </dgm:pt>
    <dgm:pt modelId="{91C96C71-1C03-4615-BE0C-9E6130A83213}" type="pres">
      <dgm:prSet presAssocID="{488C88FC-E64A-4719-A9A8-BEB30A3F48BB}" presName="negativeSpace" presStyleCnt="0"/>
      <dgm:spPr/>
    </dgm:pt>
    <dgm:pt modelId="{503F8395-5E64-4DFD-8975-F2365434024E}" type="pres">
      <dgm:prSet presAssocID="{488C88FC-E64A-4719-A9A8-BEB30A3F48BB}" presName="childText" presStyleLbl="conFgAcc1" presStyleIdx="0" presStyleCnt="3">
        <dgm:presLayoutVars>
          <dgm:bulletEnabled val="1"/>
        </dgm:presLayoutVars>
      </dgm:prSet>
      <dgm:spPr/>
    </dgm:pt>
    <dgm:pt modelId="{0250EE82-8945-4BAB-9611-B5EFD55C955E}" type="pres">
      <dgm:prSet presAssocID="{00D5830C-C43B-4AB0-82A4-9D5AC4C8CF90}" presName="spaceBetweenRectangles" presStyleCnt="0"/>
      <dgm:spPr/>
    </dgm:pt>
    <dgm:pt modelId="{9F6F014A-8DDB-46C6-BDE4-AB51505A025A}" type="pres">
      <dgm:prSet presAssocID="{B66CF7B9-1EA0-4483-B894-65CBE2C26268}" presName="parentLin" presStyleCnt="0"/>
      <dgm:spPr/>
    </dgm:pt>
    <dgm:pt modelId="{BF07D625-6154-443C-A3BC-B606228F5488}" type="pres">
      <dgm:prSet presAssocID="{B66CF7B9-1EA0-4483-B894-65CBE2C26268}" presName="parentLeftMargin" presStyleLbl="node1" presStyleIdx="0" presStyleCnt="3"/>
      <dgm:spPr/>
    </dgm:pt>
    <dgm:pt modelId="{D5D2FA89-A465-4E38-B98E-340F1622023A}" type="pres">
      <dgm:prSet presAssocID="{B66CF7B9-1EA0-4483-B894-65CBE2C26268}" presName="parentText" presStyleLbl="node1" presStyleIdx="1" presStyleCnt="3">
        <dgm:presLayoutVars>
          <dgm:chMax val="0"/>
          <dgm:bulletEnabled val="1"/>
        </dgm:presLayoutVars>
      </dgm:prSet>
      <dgm:spPr/>
    </dgm:pt>
    <dgm:pt modelId="{27DAF890-E236-46CB-A164-D30EE33B6B14}" type="pres">
      <dgm:prSet presAssocID="{B66CF7B9-1EA0-4483-B894-65CBE2C26268}" presName="negativeSpace" presStyleCnt="0"/>
      <dgm:spPr/>
    </dgm:pt>
    <dgm:pt modelId="{19405EA0-CEF9-4C6F-9198-D4EDD4C132CD}" type="pres">
      <dgm:prSet presAssocID="{B66CF7B9-1EA0-4483-B894-65CBE2C26268}" presName="childText" presStyleLbl="conFgAcc1" presStyleIdx="1" presStyleCnt="3">
        <dgm:presLayoutVars>
          <dgm:bulletEnabled val="1"/>
        </dgm:presLayoutVars>
      </dgm:prSet>
      <dgm:spPr/>
    </dgm:pt>
    <dgm:pt modelId="{2A243413-A204-4193-A1C0-BA16BC80CEE3}" type="pres">
      <dgm:prSet presAssocID="{714FFE4B-29DB-4E1B-8EE5-C457A05EDDFB}" presName="spaceBetweenRectangles" presStyleCnt="0"/>
      <dgm:spPr/>
    </dgm:pt>
    <dgm:pt modelId="{D547DB36-C7BD-42D9-A728-B97747C6152C}" type="pres">
      <dgm:prSet presAssocID="{649FDE76-CC52-4A45-B7E6-913C01DB147B}" presName="parentLin" presStyleCnt="0"/>
      <dgm:spPr/>
    </dgm:pt>
    <dgm:pt modelId="{6EC4CC7F-140E-4EDE-9979-18845411ED66}" type="pres">
      <dgm:prSet presAssocID="{649FDE76-CC52-4A45-B7E6-913C01DB147B}" presName="parentLeftMargin" presStyleLbl="node1" presStyleIdx="1" presStyleCnt="3"/>
      <dgm:spPr/>
    </dgm:pt>
    <dgm:pt modelId="{96B01D20-2EE6-48B8-A232-C2BD3004B29D}" type="pres">
      <dgm:prSet presAssocID="{649FDE76-CC52-4A45-B7E6-913C01DB147B}" presName="parentText" presStyleLbl="node1" presStyleIdx="2" presStyleCnt="3">
        <dgm:presLayoutVars>
          <dgm:chMax val="0"/>
          <dgm:bulletEnabled val="1"/>
        </dgm:presLayoutVars>
      </dgm:prSet>
      <dgm:spPr/>
    </dgm:pt>
    <dgm:pt modelId="{79BA7B12-C085-4B43-A3F0-28BB1DE1BE99}" type="pres">
      <dgm:prSet presAssocID="{649FDE76-CC52-4A45-B7E6-913C01DB147B}" presName="negativeSpace" presStyleCnt="0"/>
      <dgm:spPr/>
    </dgm:pt>
    <dgm:pt modelId="{36F96D12-AE7E-4CED-A9F4-6E8D84AAE4D1}" type="pres">
      <dgm:prSet presAssocID="{649FDE76-CC52-4A45-B7E6-913C01DB147B}" presName="childText" presStyleLbl="conFgAcc1" presStyleIdx="2" presStyleCnt="3">
        <dgm:presLayoutVars>
          <dgm:bulletEnabled val="1"/>
        </dgm:presLayoutVars>
      </dgm:prSet>
      <dgm:spPr/>
    </dgm:pt>
  </dgm:ptLst>
  <dgm:cxnLst>
    <dgm:cxn modelId="{92DAA203-F9A6-4FF9-AF92-025149744A8E}" type="presOf" srcId="{E67D69D1-98BD-477C-87D9-80CD28B92D63}" destId="{503F8395-5E64-4DFD-8975-F2365434024E}" srcOrd="0" destOrd="0" presId="urn:microsoft.com/office/officeart/2005/8/layout/list1"/>
    <dgm:cxn modelId="{F5274E06-85F0-423F-85D1-410EA01E58ED}" type="presOf" srcId="{B66CF7B9-1EA0-4483-B894-65CBE2C26268}" destId="{D5D2FA89-A465-4E38-B98E-340F1622023A}" srcOrd="1" destOrd="0" presId="urn:microsoft.com/office/officeart/2005/8/layout/list1"/>
    <dgm:cxn modelId="{BAEBDF22-D85E-4257-8C80-D5088E1F28CF}" srcId="{649FDE76-CC52-4A45-B7E6-913C01DB147B}" destId="{6422149D-EEDB-4BF4-82E7-D6654AB1E262}" srcOrd="0" destOrd="0" parTransId="{93C1BAC2-0CF9-4629-A6CE-BCCA2381D0C7}" sibTransId="{437F538C-2C46-43DB-8295-3A564AC4CA5C}"/>
    <dgm:cxn modelId="{ED6D502E-79C3-45EF-8DBB-C3068A947F56}" srcId="{B66CF7B9-1EA0-4483-B894-65CBE2C26268}" destId="{3233743D-9CC8-4A32-B001-8AB9B2A69415}" srcOrd="0" destOrd="0" parTransId="{2099D1FC-A2D3-4D5C-9E57-00D352E57F5B}" sibTransId="{75A7FF9F-5D92-43E5-9D5B-6DE6F3F8EA25}"/>
    <dgm:cxn modelId="{E51A7240-017C-4679-8563-7D95A3549844}" type="presOf" srcId="{649FDE76-CC52-4A45-B7E6-913C01DB147B}" destId="{96B01D20-2EE6-48B8-A232-C2BD3004B29D}" srcOrd="1" destOrd="0" presId="urn:microsoft.com/office/officeart/2005/8/layout/list1"/>
    <dgm:cxn modelId="{A6F0D04B-DDC0-4156-B57A-B144F2D5922F}" type="presOf" srcId="{3233743D-9CC8-4A32-B001-8AB9B2A69415}" destId="{19405EA0-CEF9-4C6F-9198-D4EDD4C132CD}" srcOrd="0" destOrd="0" presId="urn:microsoft.com/office/officeart/2005/8/layout/list1"/>
    <dgm:cxn modelId="{04D3D36C-7DA1-4EAD-8097-602D4BDB7FEB}" type="presOf" srcId="{2C6CAB41-DFB6-4570-9A8B-0636EADA181E}" destId="{19405EA0-CEF9-4C6F-9198-D4EDD4C132CD}" srcOrd="0" destOrd="1" presId="urn:microsoft.com/office/officeart/2005/8/layout/list1"/>
    <dgm:cxn modelId="{F7C68C50-69E4-4FF2-9F38-83ACD8763A61}" type="presOf" srcId="{B66CF7B9-1EA0-4483-B894-65CBE2C26268}" destId="{BF07D625-6154-443C-A3BC-B606228F5488}" srcOrd="0" destOrd="0" presId="urn:microsoft.com/office/officeart/2005/8/layout/list1"/>
    <dgm:cxn modelId="{8F1EC253-70AF-45E8-95AC-F8FB0329A26A}" srcId="{67CCBD98-883C-488C-ACD4-82FE071500EF}" destId="{488C88FC-E64A-4719-A9A8-BEB30A3F48BB}" srcOrd="0" destOrd="0" parTransId="{9F6AAC37-3BF1-4F68-B990-C519413ECF6D}" sibTransId="{00D5830C-C43B-4AB0-82A4-9D5AC4C8CF90}"/>
    <dgm:cxn modelId="{E0680C74-2B79-4D9C-AAFC-32527D4275E4}" srcId="{488C88FC-E64A-4719-A9A8-BEB30A3F48BB}" destId="{E67D69D1-98BD-477C-87D9-80CD28B92D63}" srcOrd="0" destOrd="0" parTransId="{718090BD-4A88-48B9-A19C-789999B3DF08}" sibTransId="{AC08076C-ADE3-4918-A76A-4E7B20AEF6C7}"/>
    <dgm:cxn modelId="{632BB591-314F-4DF6-AFDA-74B8F4E412CF}" type="presOf" srcId="{488C88FC-E64A-4719-A9A8-BEB30A3F48BB}" destId="{4CED085E-0117-4AC2-9139-8418CE691C8F}" srcOrd="1" destOrd="0" presId="urn:microsoft.com/office/officeart/2005/8/layout/list1"/>
    <dgm:cxn modelId="{6DCA279A-761D-4B89-9F2E-6A1D3ED47B19}" srcId="{649FDE76-CC52-4A45-B7E6-913C01DB147B}" destId="{B53113B6-33B6-4996-B6B2-2978EBBC11FE}" srcOrd="1" destOrd="0" parTransId="{6237C7D1-129B-45D6-94F2-D87175582276}" sibTransId="{9F6C2602-9C03-4F6A-8DDC-692CE82F692C}"/>
    <dgm:cxn modelId="{C0AF31A3-157F-484F-8F3B-90C2DE7BF12E}" type="presOf" srcId="{488C88FC-E64A-4719-A9A8-BEB30A3F48BB}" destId="{14A5959B-D9DD-4434-80A2-634A0C725155}" srcOrd="0" destOrd="0" presId="urn:microsoft.com/office/officeart/2005/8/layout/list1"/>
    <dgm:cxn modelId="{53BE63A4-5D84-4D65-87DA-41BE666DFF0A}" srcId="{67CCBD98-883C-488C-ACD4-82FE071500EF}" destId="{B66CF7B9-1EA0-4483-B894-65CBE2C26268}" srcOrd="1" destOrd="0" parTransId="{C34CCB29-7ECD-4D95-A7F7-D4F3966418A7}" sibTransId="{714FFE4B-29DB-4E1B-8EE5-C457A05EDDFB}"/>
    <dgm:cxn modelId="{368F32AC-566B-41DA-9FCE-E9B34393565E}" type="presOf" srcId="{B53113B6-33B6-4996-B6B2-2978EBBC11FE}" destId="{36F96D12-AE7E-4CED-A9F4-6E8D84AAE4D1}" srcOrd="0" destOrd="1" presId="urn:microsoft.com/office/officeart/2005/8/layout/list1"/>
    <dgm:cxn modelId="{620153AE-FCE1-48AA-9A25-C3A489583B55}" srcId="{488C88FC-E64A-4719-A9A8-BEB30A3F48BB}" destId="{DEA813BE-6006-4C5D-91C9-20F547DC8979}" srcOrd="1" destOrd="0" parTransId="{868115A5-1378-4B66-B2C5-1CA7CFD6B4FB}" sibTransId="{DF154AAB-1CD8-44FF-98C5-727780E9D79D}"/>
    <dgm:cxn modelId="{D8A874B2-0632-49B0-8676-3DA83810108D}" srcId="{B66CF7B9-1EA0-4483-B894-65CBE2C26268}" destId="{2C6CAB41-DFB6-4570-9A8B-0636EADA181E}" srcOrd="1" destOrd="0" parTransId="{511C57B9-6099-4C8B-85E4-6C82602DBC5C}" sibTransId="{391EB681-EBB2-4209-9BAF-7C369BB5E641}"/>
    <dgm:cxn modelId="{E7ADBCC8-4384-4AEA-BA48-F29757903060}" srcId="{67CCBD98-883C-488C-ACD4-82FE071500EF}" destId="{649FDE76-CC52-4A45-B7E6-913C01DB147B}" srcOrd="2" destOrd="0" parTransId="{1B898B72-75BD-479D-B9A9-31DC43217837}" sibTransId="{64396965-C2A7-4E24-ACCE-52C1DB5946CE}"/>
    <dgm:cxn modelId="{B336ECDC-9632-442B-A8E0-CCD2EB5A5AB9}" type="presOf" srcId="{67CCBD98-883C-488C-ACD4-82FE071500EF}" destId="{5B77FFD6-F2DA-49BF-A2F1-1913D13687F0}" srcOrd="0" destOrd="0" presId="urn:microsoft.com/office/officeart/2005/8/layout/list1"/>
    <dgm:cxn modelId="{BF8DA8F0-9777-42D1-9D52-8E304C7F9A8A}" type="presOf" srcId="{DEA813BE-6006-4C5D-91C9-20F547DC8979}" destId="{503F8395-5E64-4DFD-8975-F2365434024E}" srcOrd="0" destOrd="1" presId="urn:microsoft.com/office/officeart/2005/8/layout/list1"/>
    <dgm:cxn modelId="{69BB78F1-696E-4E8B-8D37-2D99AE1DA23A}" type="presOf" srcId="{6422149D-EEDB-4BF4-82E7-D6654AB1E262}" destId="{36F96D12-AE7E-4CED-A9F4-6E8D84AAE4D1}" srcOrd="0" destOrd="0" presId="urn:microsoft.com/office/officeart/2005/8/layout/list1"/>
    <dgm:cxn modelId="{A6266DF3-F1B8-416E-B1D1-993B5925AE5F}" type="presOf" srcId="{649FDE76-CC52-4A45-B7E6-913C01DB147B}" destId="{6EC4CC7F-140E-4EDE-9979-18845411ED66}" srcOrd="0" destOrd="0" presId="urn:microsoft.com/office/officeart/2005/8/layout/list1"/>
    <dgm:cxn modelId="{700A7D93-D6C3-4DA9-8E87-1DBF6ED6D63B}" type="presParOf" srcId="{5B77FFD6-F2DA-49BF-A2F1-1913D13687F0}" destId="{CF5E41D3-DD0E-404A-BC96-FEFFF80A5F73}" srcOrd="0" destOrd="0" presId="urn:microsoft.com/office/officeart/2005/8/layout/list1"/>
    <dgm:cxn modelId="{41D0A0A7-6C63-4C41-A957-5593F0FAC69B}" type="presParOf" srcId="{CF5E41D3-DD0E-404A-BC96-FEFFF80A5F73}" destId="{14A5959B-D9DD-4434-80A2-634A0C725155}" srcOrd="0" destOrd="0" presId="urn:microsoft.com/office/officeart/2005/8/layout/list1"/>
    <dgm:cxn modelId="{CC7EB32D-FBD1-4FD9-8255-E74EE6EA91E0}" type="presParOf" srcId="{CF5E41D3-DD0E-404A-BC96-FEFFF80A5F73}" destId="{4CED085E-0117-4AC2-9139-8418CE691C8F}" srcOrd="1" destOrd="0" presId="urn:microsoft.com/office/officeart/2005/8/layout/list1"/>
    <dgm:cxn modelId="{570FDF87-B09D-4CB6-9E9A-3382A9DC481E}" type="presParOf" srcId="{5B77FFD6-F2DA-49BF-A2F1-1913D13687F0}" destId="{91C96C71-1C03-4615-BE0C-9E6130A83213}" srcOrd="1" destOrd="0" presId="urn:microsoft.com/office/officeart/2005/8/layout/list1"/>
    <dgm:cxn modelId="{1561C8EB-EF67-4189-B56C-94475474522B}" type="presParOf" srcId="{5B77FFD6-F2DA-49BF-A2F1-1913D13687F0}" destId="{503F8395-5E64-4DFD-8975-F2365434024E}" srcOrd="2" destOrd="0" presId="urn:microsoft.com/office/officeart/2005/8/layout/list1"/>
    <dgm:cxn modelId="{E11A655D-E98C-4EE2-90FD-A8B2BE74AC65}" type="presParOf" srcId="{5B77FFD6-F2DA-49BF-A2F1-1913D13687F0}" destId="{0250EE82-8945-4BAB-9611-B5EFD55C955E}" srcOrd="3" destOrd="0" presId="urn:microsoft.com/office/officeart/2005/8/layout/list1"/>
    <dgm:cxn modelId="{73621302-2ACF-48E4-8C4A-4C4C04AA45A7}" type="presParOf" srcId="{5B77FFD6-F2DA-49BF-A2F1-1913D13687F0}" destId="{9F6F014A-8DDB-46C6-BDE4-AB51505A025A}" srcOrd="4" destOrd="0" presId="urn:microsoft.com/office/officeart/2005/8/layout/list1"/>
    <dgm:cxn modelId="{118FF81F-6143-4321-AE96-1CB691D5B52C}" type="presParOf" srcId="{9F6F014A-8DDB-46C6-BDE4-AB51505A025A}" destId="{BF07D625-6154-443C-A3BC-B606228F5488}" srcOrd="0" destOrd="0" presId="urn:microsoft.com/office/officeart/2005/8/layout/list1"/>
    <dgm:cxn modelId="{01474DD3-CB91-436E-A16B-B32B23F83601}" type="presParOf" srcId="{9F6F014A-8DDB-46C6-BDE4-AB51505A025A}" destId="{D5D2FA89-A465-4E38-B98E-340F1622023A}" srcOrd="1" destOrd="0" presId="urn:microsoft.com/office/officeart/2005/8/layout/list1"/>
    <dgm:cxn modelId="{CD1B8E23-CEF9-4AA1-B53D-2128E454D9D2}" type="presParOf" srcId="{5B77FFD6-F2DA-49BF-A2F1-1913D13687F0}" destId="{27DAF890-E236-46CB-A164-D30EE33B6B14}" srcOrd="5" destOrd="0" presId="urn:microsoft.com/office/officeart/2005/8/layout/list1"/>
    <dgm:cxn modelId="{0063564F-F248-4416-B113-D38AA3584CBC}" type="presParOf" srcId="{5B77FFD6-F2DA-49BF-A2F1-1913D13687F0}" destId="{19405EA0-CEF9-4C6F-9198-D4EDD4C132CD}" srcOrd="6" destOrd="0" presId="urn:microsoft.com/office/officeart/2005/8/layout/list1"/>
    <dgm:cxn modelId="{0A6611D4-E2AA-4611-A373-199C3590CA08}" type="presParOf" srcId="{5B77FFD6-F2DA-49BF-A2F1-1913D13687F0}" destId="{2A243413-A204-4193-A1C0-BA16BC80CEE3}" srcOrd="7" destOrd="0" presId="urn:microsoft.com/office/officeart/2005/8/layout/list1"/>
    <dgm:cxn modelId="{671B7CFE-BD05-496C-90EC-57FD000B1A4E}" type="presParOf" srcId="{5B77FFD6-F2DA-49BF-A2F1-1913D13687F0}" destId="{D547DB36-C7BD-42D9-A728-B97747C6152C}" srcOrd="8" destOrd="0" presId="urn:microsoft.com/office/officeart/2005/8/layout/list1"/>
    <dgm:cxn modelId="{AD1AEAC3-3EAF-4794-8D7D-780D8CD6EDDB}" type="presParOf" srcId="{D547DB36-C7BD-42D9-A728-B97747C6152C}" destId="{6EC4CC7F-140E-4EDE-9979-18845411ED66}" srcOrd="0" destOrd="0" presId="urn:microsoft.com/office/officeart/2005/8/layout/list1"/>
    <dgm:cxn modelId="{19B769B7-10CD-4B4C-8636-F22FD944F546}" type="presParOf" srcId="{D547DB36-C7BD-42D9-A728-B97747C6152C}" destId="{96B01D20-2EE6-48B8-A232-C2BD3004B29D}" srcOrd="1" destOrd="0" presId="urn:microsoft.com/office/officeart/2005/8/layout/list1"/>
    <dgm:cxn modelId="{1D08A281-4C9A-4B5E-A4FC-0A828CFF1CE1}" type="presParOf" srcId="{5B77FFD6-F2DA-49BF-A2F1-1913D13687F0}" destId="{79BA7B12-C085-4B43-A3F0-28BB1DE1BE99}" srcOrd="9" destOrd="0" presId="urn:microsoft.com/office/officeart/2005/8/layout/list1"/>
    <dgm:cxn modelId="{A049F5D6-9C41-4B3E-9C04-3A55430A22F3}" type="presParOf" srcId="{5B77FFD6-F2DA-49BF-A2F1-1913D13687F0}" destId="{36F96D12-AE7E-4CED-A9F4-6E8D84AAE4D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A64AF0D-B3FD-48BD-8F85-E87AD004584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BA0AE72-C601-4115-A599-C36533901E35}">
      <dgm:prSet/>
      <dgm:spPr/>
      <dgm:t>
        <a:bodyPr/>
        <a:lstStyle/>
        <a:p>
          <a:r>
            <a:rPr lang="zh-CN"/>
            <a:t>将标准、流程和规范转化为便于执行的形式</a:t>
          </a:r>
          <a:endParaRPr lang="en-US"/>
        </a:p>
      </dgm:t>
    </dgm:pt>
    <dgm:pt modelId="{E0D06FB2-A145-42F4-BB23-255844E3E001}" type="parTrans" cxnId="{F1DAAAE5-1AE5-403D-9D69-6056FD842390}">
      <dgm:prSet/>
      <dgm:spPr/>
      <dgm:t>
        <a:bodyPr/>
        <a:lstStyle/>
        <a:p>
          <a:endParaRPr lang="en-US"/>
        </a:p>
      </dgm:t>
    </dgm:pt>
    <dgm:pt modelId="{614D4208-4220-4D1C-A760-0C3658DB55F8}" type="sibTrans" cxnId="{F1DAAAE5-1AE5-403D-9D69-6056FD842390}">
      <dgm:prSet/>
      <dgm:spPr/>
      <dgm:t>
        <a:bodyPr/>
        <a:lstStyle/>
        <a:p>
          <a:endParaRPr lang="en-US"/>
        </a:p>
      </dgm:t>
    </dgm:pt>
    <dgm:pt modelId="{284B8A04-E7AE-4287-8D0D-E4766B19F1F5}">
      <dgm:prSet/>
      <dgm:spPr/>
      <dgm:t>
        <a:bodyPr/>
        <a:lstStyle/>
        <a:p>
          <a:r>
            <a:rPr lang="en-US"/>
            <a:t>[</a:t>
          </a:r>
          <a:r>
            <a:rPr lang="en-US" err="1"/>
            <a:t>ArchOps</a:t>
          </a:r>
          <a:r>
            <a:rPr lang="en-US"/>
            <a:t>] </a:t>
          </a:r>
          <a:r>
            <a:rPr lang="zh-CN"/>
            <a:t>使工程师成为构建者，而不是砌砖工；</a:t>
          </a:r>
          <a:endParaRPr lang="en-US"/>
        </a:p>
      </dgm:t>
    </dgm:pt>
    <dgm:pt modelId="{F34A6F95-70F5-40E1-BB7A-C616765B669B}" type="parTrans" cxnId="{25C7600A-47B3-4E3A-BD82-12944DF7D9DC}">
      <dgm:prSet/>
      <dgm:spPr/>
      <dgm:t>
        <a:bodyPr/>
        <a:lstStyle/>
        <a:p>
          <a:endParaRPr lang="en-US"/>
        </a:p>
      </dgm:t>
    </dgm:pt>
    <dgm:pt modelId="{76BFAEFF-666D-4151-8C4F-47221D297279}" type="sibTrans" cxnId="{25C7600A-47B3-4E3A-BD82-12944DF7D9DC}">
      <dgm:prSet/>
      <dgm:spPr/>
      <dgm:t>
        <a:bodyPr/>
        <a:lstStyle/>
        <a:p>
          <a:endParaRPr lang="en-US"/>
        </a:p>
      </dgm:t>
    </dgm:pt>
    <dgm:pt modelId="{3D1B984E-17A8-40BD-9888-C2FE96ADA9F1}">
      <dgm:prSet/>
      <dgm:spPr/>
      <dgm:t>
        <a:bodyPr/>
        <a:lstStyle/>
        <a:p>
          <a:r>
            <a:rPr lang="zh-CN"/>
            <a:t>将手动操作流程转换为可自动化执行的代码；</a:t>
          </a:r>
          <a:endParaRPr lang="en-US"/>
        </a:p>
      </dgm:t>
    </dgm:pt>
    <dgm:pt modelId="{D762F61B-69C1-4331-B4B0-BD2AC042791A}" type="parTrans" cxnId="{8D850005-E4DC-4583-B7F6-274BB338D9CE}">
      <dgm:prSet/>
      <dgm:spPr/>
      <dgm:t>
        <a:bodyPr/>
        <a:lstStyle/>
        <a:p>
          <a:endParaRPr lang="en-US"/>
        </a:p>
      </dgm:t>
    </dgm:pt>
    <dgm:pt modelId="{003F6F63-6BCE-4950-B153-B576638FF28D}" type="sibTrans" cxnId="{8D850005-E4DC-4583-B7F6-274BB338D9CE}">
      <dgm:prSet/>
      <dgm:spPr/>
      <dgm:t>
        <a:bodyPr/>
        <a:lstStyle/>
        <a:p>
          <a:endParaRPr lang="en-US"/>
        </a:p>
      </dgm:t>
    </dgm:pt>
    <dgm:pt modelId="{FAC70EFC-156C-47CE-8D24-6C12E7411191}">
      <dgm:prSet/>
      <dgm:spPr/>
      <dgm:t>
        <a:bodyPr/>
        <a:lstStyle/>
        <a:p>
          <a:r>
            <a:rPr lang="zh-CN"/>
            <a:t>将合规性使用代码表达出来。</a:t>
          </a:r>
          <a:endParaRPr lang="en-US"/>
        </a:p>
      </dgm:t>
    </dgm:pt>
    <dgm:pt modelId="{CDDD10CF-D2E7-4C95-997C-FD9800F8AFD2}" type="parTrans" cxnId="{64837453-3E0E-47FF-9EBE-153D063F550B}">
      <dgm:prSet/>
      <dgm:spPr/>
      <dgm:t>
        <a:bodyPr/>
        <a:lstStyle/>
        <a:p>
          <a:endParaRPr lang="en-US"/>
        </a:p>
      </dgm:t>
    </dgm:pt>
    <dgm:pt modelId="{1B000036-F17E-4B68-9491-A640299E9CEA}" type="sibTrans" cxnId="{64837453-3E0E-47FF-9EBE-153D063F550B}">
      <dgm:prSet/>
      <dgm:spPr/>
      <dgm:t>
        <a:bodyPr/>
        <a:lstStyle/>
        <a:p>
          <a:endParaRPr lang="en-US"/>
        </a:p>
      </dgm:t>
    </dgm:pt>
    <dgm:pt modelId="{90D6D42E-8D5B-42BF-B969-721508ABC065}">
      <dgm:prSet/>
      <dgm:spPr/>
      <dgm:t>
        <a:bodyPr/>
        <a:lstStyle/>
        <a:p>
          <a:r>
            <a:rPr lang="zh-CN"/>
            <a:t>运用自动化测试记录和传播知识</a:t>
          </a:r>
          <a:endParaRPr lang="en-US"/>
        </a:p>
      </dgm:t>
    </dgm:pt>
    <dgm:pt modelId="{BB0D1490-197B-426A-BCEC-C7093D907556}" type="parTrans" cxnId="{D2A99FAE-E9CC-4CE6-AC80-E08886930EDB}">
      <dgm:prSet/>
      <dgm:spPr/>
      <dgm:t>
        <a:bodyPr/>
        <a:lstStyle/>
        <a:p>
          <a:endParaRPr lang="en-US"/>
        </a:p>
      </dgm:t>
    </dgm:pt>
    <dgm:pt modelId="{6825E295-0B7B-46DE-94AE-7C531F5C3E70}" type="sibTrans" cxnId="{D2A99FAE-E9CC-4CE6-AC80-E08886930EDB}">
      <dgm:prSet/>
      <dgm:spPr/>
      <dgm:t>
        <a:bodyPr/>
        <a:lstStyle/>
        <a:p>
          <a:endParaRPr lang="en-US"/>
        </a:p>
      </dgm:t>
    </dgm:pt>
    <dgm:pt modelId="{8EE60833-5F64-4148-959D-400BE4302D2C}">
      <dgm:prSet/>
      <dgm:spPr/>
      <dgm:t>
        <a:bodyPr/>
        <a:lstStyle/>
        <a:p>
          <a:r>
            <a:rPr lang="zh-CN"/>
            <a:t>自动化界面测试，令使用者知道系统如何使用</a:t>
          </a:r>
          <a:r>
            <a:rPr lang="zh-CN" altLang="en-US"/>
            <a:t>；</a:t>
          </a:r>
          <a:endParaRPr lang="en-US"/>
        </a:p>
      </dgm:t>
    </dgm:pt>
    <dgm:pt modelId="{47F5AAAA-970D-4F6C-9AB3-DB5F3409D451}" type="parTrans" cxnId="{C691165C-E182-4258-8A81-6E708FBCAC66}">
      <dgm:prSet/>
      <dgm:spPr/>
      <dgm:t>
        <a:bodyPr/>
        <a:lstStyle/>
        <a:p>
          <a:endParaRPr lang="en-US"/>
        </a:p>
      </dgm:t>
    </dgm:pt>
    <dgm:pt modelId="{484A55A6-59C2-4395-AA44-7954BF8E0346}" type="sibTrans" cxnId="{C691165C-E182-4258-8A81-6E708FBCAC66}">
      <dgm:prSet/>
      <dgm:spPr/>
      <dgm:t>
        <a:bodyPr/>
        <a:lstStyle/>
        <a:p>
          <a:endParaRPr lang="en-US"/>
        </a:p>
      </dgm:t>
    </dgm:pt>
    <dgm:pt modelId="{160E89E1-AE39-4B21-B38A-4A42FDC80BAA}">
      <dgm:prSet/>
      <dgm:spPr/>
      <dgm:t>
        <a:bodyPr/>
        <a:lstStyle/>
        <a:p>
          <a:r>
            <a:rPr lang="zh-CN"/>
            <a:t>单元测试，令调用者知道方法</a:t>
          </a:r>
          <a:r>
            <a:rPr lang="en-US"/>
            <a:t>API</a:t>
          </a:r>
          <a:r>
            <a:rPr lang="zh-CN"/>
            <a:t>如何使用</a:t>
          </a:r>
          <a:r>
            <a:rPr lang="zh-CN" altLang="en-US"/>
            <a:t>。</a:t>
          </a:r>
          <a:endParaRPr lang="en-US"/>
        </a:p>
      </dgm:t>
    </dgm:pt>
    <dgm:pt modelId="{50339736-3776-426D-8986-2AEB718E037A}" type="parTrans" cxnId="{A75C98D2-E56D-4F3A-932A-31835B7546CB}">
      <dgm:prSet/>
      <dgm:spPr/>
      <dgm:t>
        <a:bodyPr/>
        <a:lstStyle/>
        <a:p>
          <a:endParaRPr lang="en-US"/>
        </a:p>
      </dgm:t>
    </dgm:pt>
    <dgm:pt modelId="{B2BBDBAD-265B-468F-AE6F-84F8A616E448}" type="sibTrans" cxnId="{A75C98D2-E56D-4F3A-932A-31835B7546CB}">
      <dgm:prSet/>
      <dgm:spPr/>
      <dgm:t>
        <a:bodyPr/>
        <a:lstStyle/>
        <a:p>
          <a:endParaRPr lang="en-US"/>
        </a:p>
      </dgm:t>
    </dgm:pt>
    <dgm:pt modelId="{1BFC9048-5E3B-4D2D-B9B8-FBE0F93C09D8}" type="pres">
      <dgm:prSet presAssocID="{2A64AF0D-B3FD-48BD-8F85-E87AD0045843}" presName="linear" presStyleCnt="0">
        <dgm:presLayoutVars>
          <dgm:dir/>
          <dgm:animLvl val="lvl"/>
          <dgm:resizeHandles val="exact"/>
        </dgm:presLayoutVars>
      </dgm:prSet>
      <dgm:spPr/>
    </dgm:pt>
    <dgm:pt modelId="{322EAF1C-7B71-4EA3-8FEA-596804063445}" type="pres">
      <dgm:prSet presAssocID="{0BA0AE72-C601-4115-A599-C36533901E35}" presName="parentLin" presStyleCnt="0"/>
      <dgm:spPr/>
    </dgm:pt>
    <dgm:pt modelId="{8E38A1AE-9ED2-4BC6-9DD0-E081182115CE}" type="pres">
      <dgm:prSet presAssocID="{0BA0AE72-C601-4115-A599-C36533901E35}" presName="parentLeftMargin" presStyleLbl="node1" presStyleIdx="0" presStyleCnt="2"/>
      <dgm:spPr/>
    </dgm:pt>
    <dgm:pt modelId="{9E64FDE1-AFDD-4E00-95FB-BB82C7A0406F}" type="pres">
      <dgm:prSet presAssocID="{0BA0AE72-C601-4115-A599-C36533901E35}" presName="parentText" presStyleLbl="node1" presStyleIdx="0" presStyleCnt="2">
        <dgm:presLayoutVars>
          <dgm:chMax val="0"/>
          <dgm:bulletEnabled val="1"/>
        </dgm:presLayoutVars>
      </dgm:prSet>
      <dgm:spPr/>
    </dgm:pt>
    <dgm:pt modelId="{C4888B0E-5A0F-43B4-BDB3-1B0BE33D520E}" type="pres">
      <dgm:prSet presAssocID="{0BA0AE72-C601-4115-A599-C36533901E35}" presName="negativeSpace" presStyleCnt="0"/>
      <dgm:spPr/>
    </dgm:pt>
    <dgm:pt modelId="{D116C777-B08E-4D17-B97C-37AE9E57ACE9}" type="pres">
      <dgm:prSet presAssocID="{0BA0AE72-C601-4115-A599-C36533901E35}" presName="childText" presStyleLbl="conFgAcc1" presStyleIdx="0" presStyleCnt="2">
        <dgm:presLayoutVars>
          <dgm:bulletEnabled val="1"/>
        </dgm:presLayoutVars>
      </dgm:prSet>
      <dgm:spPr/>
    </dgm:pt>
    <dgm:pt modelId="{A646D865-8942-4840-A30F-B2C8414B717E}" type="pres">
      <dgm:prSet presAssocID="{614D4208-4220-4D1C-A760-0C3658DB55F8}" presName="spaceBetweenRectangles" presStyleCnt="0"/>
      <dgm:spPr/>
    </dgm:pt>
    <dgm:pt modelId="{37719051-3BF9-4A6B-8A2C-2497F96363D8}" type="pres">
      <dgm:prSet presAssocID="{90D6D42E-8D5B-42BF-B969-721508ABC065}" presName="parentLin" presStyleCnt="0"/>
      <dgm:spPr/>
    </dgm:pt>
    <dgm:pt modelId="{F6251100-4BB4-43D9-BF25-73026B676B30}" type="pres">
      <dgm:prSet presAssocID="{90D6D42E-8D5B-42BF-B969-721508ABC065}" presName="parentLeftMargin" presStyleLbl="node1" presStyleIdx="0" presStyleCnt="2"/>
      <dgm:spPr/>
    </dgm:pt>
    <dgm:pt modelId="{C8B1019B-6CA5-40D9-90CB-30BA825A108E}" type="pres">
      <dgm:prSet presAssocID="{90D6D42E-8D5B-42BF-B969-721508ABC065}" presName="parentText" presStyleLbl="node1" presStyleIdx="1" presStyleCnt="2">
        <dgm:presLayoutVars>
          <dgm:chMax val="0"/>
          <dgm:bulletEnabled val="1"/>
        </dgm:presLayoutVars>
      </dgm:prSet>
      <dgm:spPr/>
    </dgm:pt>
    <dgm:pt modelId="{D1AA874E-8972-427F-A8AA-2B6022476239}" type="pres">
      <dgm:prSet presAssocID="{90D6D42E-8D5B-42BF-B969-721508ABC065}" presName="negativeSpace" presStyleCnt="0"/>
      <dgm:spPr/>
    </dgm:pt>
    <dgm:pt modelId="{A3492775-90ED-4B53-A86C-6E4ABF637D9E}" type="pres">
      <dgm:prSet presAssocID="{90D6D42E-8D5B-42BF-B969-721508ABC065}" presName="childText" presStyleLbl="conFgAcc1" presStyleIdx="1" presStyleCnt="2">
        <dgm:presLayoutVars>
          <dgm:bulletEnabled val="1"/>
        </dgm:presLayoutVars>
      </dgm:prSet>
      <dgm:spPr/>
    </dgm:pt>
  </dgm:ptLst>
  <dgm:cxnLst>
    <dgm:cxn modelId="{8D850005-E4DC-4583-B7F6-274BB338D9CE}" srcId="{0BA0AE72-C601-4115-A599-C36533901E35}" destId="{3D1B984E-17A8-40BD-9888-C2FE96ADA9F1}" srcOrd="1" destOrd="0" parTransId="{D762F61B-69C1-4331-B4B0-BD2AC042791A}" sibTransId="{003F6F63-6BCE-4950-B153-B576638FF28D}"/>
    <dgm:cxn modelId="{25C7600A-47B3-4E3A-BD82-12944DF7D9DC}" srcId="{0BA0AE72-C601-4115-A599-C36533901E35}" destId="{284B8A04-E7AE-4287-8D0D-E4766B19F1F5}" srcOrd="0" destOrd="0" parTransId="{F34A6F95-70F5-40E1-BB7A-C616765B669B}" sibTransId="{76BFAEFF-666D-4151-8C4F-47221D297279}"/>
    <dgm:cxn modelId="{C8C19E31-30D0-493D-9A39-C81843692CF2}" type="presOf" srcId="{284B8A04-E7AE-4287-8D0D-E4766B19F1F5}" destId="{D116C777-B08E-4D17-B97C-37AE9E57ACE9}" srcOrd="0" destOrd="0" presId="urn:microsoft.com/office/officeart/2005/8/layout/list1"/>
    <dgm:cxn modelId="{366C003C-361E-46FF-BAA0-2F9BBE17A85B}" type="presOf" srcId="{3D1B984E-17A8-40BD-9888-C2FE96ADA9F1}" destId="{D116C777-B08E-4D17-B97C-37AE9E57ACE9}" srcOrd="0" destOrd="1" presId="urn:microsoft.com/office/officeart/2005/8/layout/list1"/>
    <dgm:cxn modelId="{C691165C-E182-4258-8A81-6E708FBCAC66}" srcId="{90D6D42E-8D5B-42BF-B969-721508ABC065}" destId="{8EE60833-5F64-4148-959D-400BE4302D2C}" srcOrd="0" destOrd="0" parTransId="{47F5AAAA-970D-4F6C-9AB3-DB5F3409D451}" sibTransId="{484A55A6-59C2-4395-AA44-7954BF8E0346}"/>
    <dgm:cxn modelId="{841C4848-B9B5-4502-8E06-C8B8A607F1A8}" type="presOf" srcId="{8EE60833-5F64-4148-959D-400BE4302D2C}" destId="{A3492775-90ED-4B53-A86C-6E4ABF637D9E}" srcOrd="0" destOrd="0" presId="urn:microsoft.com/office/officeart/2005/8/layout/list1"/>
    <dgm:cxn modelId="{D336274E-195A-4C60-BAC4-392EEA3D8E25}" type="presOf" srcId="{90D6D42E-8D5B-42BF-B969-721508ABC065}" destId="{F6251100-4BB4-43D9-BF25-73026B676B30}" srcOrd="0" destOrd="0" presId="urn:microsoft.com/office/officeart/2005/8/layout/list1"/>
    <dgm:cxn modelId="{64837453-3E0E-47FF-9EBE-153D063F550B}" srcId="{0BA0AE72-C601-4115-A599-C36533901E35}" destId="{FAC70EFC-156C-47CE-8D24-6C12E7411191}" srcOrd="2" destOrd="0" parTransId="{CDDD10CF-D2E7-4C95-997C-FD9800F8AFD2}" sibTransId="{1B000036-F17E-4B68-9491-A640299E9CEA}"/>
    <dgm:cxn modelId="{B0CFA075-D4A7-44E4-A4A1-D23B8E66BC7D}" type="presOf" srcId="{2A64AF0D-B3FD-48BD-8F85-E87AD0045843}" destId="{1BFC9048-5E3B-4D2D-B9B8-FBE0F93C09D8}" srcOrd="0" destOrd="0" presId="urn:microsoft.com/office/officeart/2005/8/layout/list1"/>
    <dgm:cxn modelId="{AB544C79-3582-43A3-A40E-0FC01CD94A71}" type="presOf" srcId="{0BA0AE72-C601-4115-A599-C36533901E35}" destId="{9E64FDE1-AFDD-4E00-95FB-BB82C7A0406F}" srcOrd="1" destOrd="0" presId="urn:microsoft.com/office/officeart/2005/8/layout/list1"/>
    <dgm:cxn modelId="{1D877F87-3CC6-4DF1-9852-80A42C4DFBBD}" type="presOf" srcId="{FAC70EFC-156C-47CE-8D24-6C12E7411191}" destId="{D116C777-B08E-4D17-B97C-37AE9E57ACE9}" srcOrd="0" destOrd="2" presId="urn:microsoft.com/office/officeart/2005/8/layout/list1"/>
    <dgm:cxn modelId="{DD1895A1-AC4C-41BF-87EA-115876939506}" type="presOf" srcId="{160E89E1-AE39-4B21-B38A-4A42FDC80BAA}" destId="{A3492775-90ED-4B53-A86C-6E4ABF637D9E}" srcOrd="0" destOrd="1" presId="urn:microsoft.com/office/officeart/2005/8/layout/list1"/>
    <dgm:cxn modelId="{D2A99FAE-E9CC-4CE6-AC80-E08886930EDB}" srcId="{2A64AF0D-B3FD-48BD-8F85-E87AD0045843}" destId="{90D6D42E-8D5B-42BF-B969-721508ABC065}" srcOrd="1" destOrd="0" parTransId="{BB0D1490-197B-426A-BCEC-C7093D907556}" sibTransId="{6825E295-0B7B-46DE-94AE-7C531F5C3E70}"/>
    <dgm:cxn modelId="{A75C98D2-E56D-4F3A-932A-31835B7546CB}" srcId="{90D6D42E-8D5B-42BF-B969-721508ABC065}" destId="{160E89E1-AE39-4B21-B38A-4A42FDC80BAA}" srcOrd="1" destOrd="0" parTransId="{50339736-3776-426D-8986-2AEB718E037A}" sibTransId="{B2BBDBAD-265B-468F-AE6F-84F8A616E448}"/>
    <dgm:cxn modelId="{85D194D9-F171-47D9-84BC-55788769668F}" type="presOf" srcId="{0BA0AE72-C601-4115-A599-C36533901E35}" destId="{8E38A1AE-9ED2-4BC6-9DD0-E081182115CE}" srcOrd="0" destOrd="0" presId="urn:microsoft.com/office/officeart/2005/8/layout/list1"/>
    <dgm:cxn modelId="{F1DAAAE5-1AE5-403D-9D69-6056FD842390}" srcId="{2A64AF0D-B3FD-48BD-8F85-E87AD0045843}" destId="{0BA0AE72-C601-4115-A599-C36533901E35}" srcOrd="0" destOrd="0" parTransId="{E0D06FB2-A145-42F4-BB23-255844E3E001}" sibTransId="{614D4208-4220-4D1C-A760-0C3658DB55F8}"/>
    <dgm:cxn modelId="{2C5C61ED-0AD0-4E56-9429-D6A20E98B920}" type="presOf" srcId="{90D6D42E-8D5B-42BF-B969-721508ABC065}" destId="{C8B1019B-6CA5-40D9-90CB-30BA825A108E}" srcOrd="1" destOrd="0" presId="urn:microsoft.com/office/officeart/2005/8/layout/list1"/>
    <dgm:cxn modelId="{FB0314AF-088D-4B83-B6E5-861D0851306B}" type="presParOf" srcId="{1BFC9048-5E3B-4D2D-B9B8-FBE0F93C09D8}" destId="{322EAF1C-7B71-4EA3-8FEA-596804063445}" srcOrd="0" destOrd="0" presId="urn:microsoft.com/office/officeart/2005/8/layout/list1"/>
    <dgm:cxn modelId="{EF2FBB45-4E5C-4959-9B2A-26EEE82CE140}" type="presParOf" srcId="{322EAF1C-7B71-4EA3-8FEA-596804063445}" destId="{8E38A1AE-9ED2-4BC6-9DD0-E081182115CE}" srcOrd="0" destOrd="0" presId="urn:microsoft.com/office/officeart/2005/8/layout/list1"/>
    <dgm:cxn modelId="{6CBF2297-09C1-477E-B509-F84914371BD1}" type="presParOf" srcId="{322EAF1C-7B71-4EA3-8FEA-596804063445}" destId="{9E64FDE1-AFDD-4E00-95FB-BB82C7A0406F}" srcOrd="1" destOrd="0" presId="urn:microsoft.com/office/officeart/2005/8/layout/list1"/>
    <dgm:cxn modelId="{810529EE-AFA6-4364-837C-DCF13E95F055}" type="presParOf" srcId="{1BFC9048-5E3B-4D2D-B9B8-FBE0F93C09D8}" destId="{C4888B0E-5A0F-43B4-BDB3-1B0BE33D520E}" srcOrd="1" destOrd="0" presId="urn:microsoft.com/office/officeart/2005/8/layout/list1"/>
    <dgm:cxn modelId="{D2D7974C-40C1-4626-8473-C85398F13ED8}" type="presParOf" srcId="{1BFC9048-5E3B-4D2D-B9B8-FBE0F93C09D8}" destId="{D116C777-B08E-4D17-B97C-37AE9E57ACE9}" srcOrd="2" destOrd="0" presId="urn:microsoft.com/office/officeart/2005/8/layout/list1"/>
    <dgm:cxn modelId="{6C3EF6D5-3E13-44BB-93F8-7BACD6005116}" type="presParOf" srcId="{1BFC9048-5E3B-4D2D-B9B8-FBE0F93C09D8}" destId="{A646D865-8942-4840-A30F-B2C8414B717E}" srcOrd="3" destOrd="0" presId="urn:microsoft.com/office/officeart/2005/8/layout/list1"/>
    <dgm:cxn modelId="{525ADAE2-797F-42E9-8964-4284EACD260B}" type="presParOf" srcId="{1BFC9048-5E3B-4D2D-B9B8-FBE0F93C09D8}" destId="{37719051-3BF9-4A6B-8A2C-2497F96363D8}" srcOrd="4" destOrd="0" presId="urn:microsoft.com/office/officeart/2005/8/layout/list1"/>
    <dgm:cxn modelId="{92524B66-A5B9-4BDB-87DC-2CACEB8CBB88}" type="presParOf" srcId="{37719051-3BF9-4A6B-8A2C-2497F96363D8}" destId="{F6251100-4BB4-43D9-BF25-73026B676B30}" srcOrd="0" destOrd="0" presId="urn:microsoft.com/office/officeart/2005/8/layout/list1"/>
    <dgm:cxn modelId="{3953C3C7-0251-477C-95BA-DC96BABD7025}" type="presParOf" srcId="{37719051-3BF9-4A6B-8A2C-2497F96363D8}" destId="{C8B1019B-6CA5-40D9-90CB-30BA825A108E}" srcOrd="1" destOrd="0" presId="urn:microsoft.com/office/officeart/2005/8/layout/list1"/>
    <dgm:cxn modelId="{C0D557DC-CB02-4626-8D73-10B4ED10CC7D}" type="presParOf" srcId="{1BFC9048-5E3B-4D2D-B9B8-FBE0F93C09D8}" destId="{D1AA874E-8972-427F-A8AA-2B6022476239}" srcOrd="5" destOrd="0" presId="urn:microsoft.com/office/officeart/2005/8/layout/list1"/>
    <dgm:cxn modelId="{3C195820-3935-4657-AA03-2BC50FC576BA}" type="presParOf" srcId="{1BFC9048-5E3B-4D2D-B9B8-FBE0F93C09D8}" destId="{A3492775-90ED-4B53-A86C-6E4ABF637D9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F9B3C5D-8ACD-46A9-A14B-B8C14129377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D9C23DC-76D8-409B-82B0-7B646F95B03E}">
      <dgm:prSet/>
      <dgm:spPr/>
      <dgm:t>
        <a:bodyPr/>
        <a:lstStyle/>
        <a:p>
          <a:r>
            <a:rPr lang="zh-CN"/>
            <a:t>把可重用的运维用户故事纳入开发</a:t>
          </a:r>
          <a:endParaRPr lang="en-US"/>
        </a:p>
      </dgm:t>
    </dgm:pt>
    <dgm:pt modelId="{6AC0FAE8-3A94-42F5-9652-D55865590277}" type="parTrans" cxnId="{BDB6BE81-97D3-4C1C-92DE-FD37BA6BF64A}">
      <dgm:prSet/>
      <dgm:spPr/>
      <dgm:t>
        <a:bodyPr/>
        <a:lstStyle/>
        <a:p>
          <a:endParaRPr lang="en-US"/>
        </a:p>
      </dgm:t>
    </dgm:pt>
    <dgm:pt modelId="{100ACFBD-2C89-42DD-90F4-758F11827ADC}" type="sibTrans" cxnId="{BDB6BE81-97D3-4C1C-92DE-FD37BA6BF64A}">
      <dgm:prSet/>
      <dgm:spPr/>
      <dgm:t>
        <a:bodyPr/>
        <a:lstStyle/>
        <a:p>
          <a:endParaRPr lang="en-US"/>
        </a:p>
      </dgm:t>
    </dgm:pt>
    <dgm:pt modelId="{20E8FBB1-4F26-412F-997E-177716A6A7BF}">
      <dgm:prSet/>
      <dgm:spPr/>
      <dgm:t>
        <a:bodyPr/>
        <a:lstStyle/>
        <a:p>
          <a:r>
            <a:rPr lang="zh-CN"/>
            <a:t>将重复的运维工作通过编码进行实现</a:t>
          </a:r>
          <a:r>
            <a:rPr lang="zh-CN" altLang="en-US"/>
            <a:t>。</a:t>
          </a:r>
          <a:endParaRPr lang="en-US"/>
        </a:p>
      </dgm:t>
    </dgm:pt>
    <dgm:pt modelId="{EDF4311C-BAD2-4A92-A497-D88AB9D361A6}" type="parTrans" cxnId="{98463325-6F88-406C-B691-CBCD85F03BB0}">
      <dgm:prSet/>
      <dgm:spPr/>
      <dgm:t>
        <a:bodyPr/>
        <a:lstStyle/>
        <a:p>
          <a:endParaRPr lang="en-US"/>
        </a:p>
      </dgm:t>
    </dgm:pt>
    <dgm:pt modelId="{6EC92CB0-E81F-4C86-916B-173B63C834BC}" type="sibTrans" cxnId="{98463325-6F88-406C-B691-CBCD85F03BB0}">
      <dgm:prSet/>
      <dgm:spPr/>
      <dgm:t>
        <a:bodyPr/>
        <a:lstStyle/>
        <a:p>
          <a:endParaRPr lang="en-US"/>
        </a:p>
      </dgm:t>
    </dgm:pt>
    <dgm:pt modelId="{E35F8E5B-5F13-48FA-9D51-8C4E2ED982E1}">
      <dgm:prSet/>
      <dgm:spPr/>
      <dgm:t>
        <a:bodyPr/>
        <a:lstStyle/>
        <a:p>
          <a:r>
            <a:rPr lang="zh-CN"/>
            <a:t>技术选型需要考虑运维因素</a:t>
          </a:r>
          <a:endParaRPr lang="en-US"/>
        </a:p>
      </dgm:t>
    </dgm:pt>
    <dgm:pt modelId="{870D76F4-91CA-4FB6-A07C-2CE489C8A111}" type="parTrans" cxnId="{85610A93-33EB-4F2D-BD75-1F3ABF48ECAC}">
      <dgm:prSet/>
      <dgm:spPr/>
      <dgm:t>
        <a:bodyPr/>
        <a:lstStyle/>
        <a:p>
          <a:endParaRPr lang="en-US"/>
        </a:p>
      </dgm:t>
    </dgm:pt>
    <dgm:pt modelId="{97FCFE93-1946-4F46-8227-C2FB10E89E0F}" type="sibTrans" cxnId="{85610A93-33EB-4F2D-BD75-1F3ABF48ECAC}">
      <dgm:prSet/>
      <dgm:spPr/>
      <dgm:t>
        <a:bodyPr/>
        <a:lstStyle/>
        <a:p>
          <a:endParaRPr lang="en-US"/>
        </a:p>
      </dgm:t>
    </dgm:pt>
    <dgm:pt modelId="{C3545B95-4E74-49BF-AA26-8CF5775A7659}">
      <dgm:prSet/>
      <dgm:spPr/>
      <dgm:t>
        <a:bodyPr/>
        <a:lstStyle/>
        <a:p>
          <a:r>
            <a:rPr lang="zh-CN"/>
            <a:t>不能减慢工作流；</a:t>
          </a:r>
          <a:endParaRPr lang="en-US"/>
        </a:p>
      </dgm:t>
    </dgm:pt>
    <dgm:pt modelId="{E08E797B-0BFB-45CD-9199-FA4790E1C555}" type="parTrans" cxnId="{AC9D7B2E-BB80-429F-8202-0B91DAEC7727}">
      <dgm:prSet/>
      <dgm:spPr/>
      <dgm:t>
        <a:bodyPr/>
        <a:lstStyle/>
        <a:p>
          <a:endParaRPr lang="en-US"/>
        </a:p>
      </dgm:t>
    </dgm:pt>
    <dgm:pt modelId="{93CEB8A4-4872-4F10-BEAF-32F79E2C6223}" type="sibTrans" cxnId="{AC9D7B2E-BB80-429F-8202-0B91DAEC7727}">
      <dgm:prSet/>
      <dgm:spPr/>
      <dgm:t>
        <a:bodyPr/>
        <a:lstStyle/>
        <a:p>
          <a:endParaRPr lang="en-US"/>
        </a:p>
      </dgm:t>
    </dgm:pt>
    <dgm:pt modelId="{45525EA6-F591-4BDF-8F32-7E274AB184E1}">
      <dgm:prSet/>
      <dgm:spPr/>
      <dgm:t>
        <a:bodyPr/>
        <a:lstStyle/>
        <a:p>
          <a:r>
            <a:rPr lang="zh-CN" altLang="en-US"/>
            <a:t>思考举例：</a:t>
          </a:r>
          <a:r>
            <a:rPr lang="en-US"/>
            <a:t>TIDB VS MySQL </a:t>
          </a:r>
          <a:r>
            <a:rPr lang="zh-CN"/>
            <a:t>该如何选择</a:t>
          </a:r>
          <a:r>
            <a:rPr lang="zh-CN" altLang="en-US"/>
            <a:t>。</a:t>
          </a:r>
          <a:endParaRPr lang="en-US"/>
        </a:p>
      </dgm:t>
    </dgm:pt>
    <dgm:pt modelId="{C8A08431-1746-460D-93D9-C78CD3F31C37}" type="parTrans" cxnId="{69E4E432-9015-4D46-A9FF-4591F6B5D06C}">
      <dgm:prSet/>
      <dgm:spPr/>
      <dgm:t>
        <a:bodyPr/>
        <a:lstStyle/>
        <a:p>
          <a:endParaRPr lang="en-US"/>
        </a:p>
      </dgm:t>
    </dgm:pt>
    <dgm:pt modelId="{624BF3D9-9FBE-4B9E-80D1-6E11EEDE0146}" type="sibTrans" cxnId="{69E4E432-9015-4D46-A9FF-4591F6B5D06C}">
      <dgm:prSet/>
      <dgm:spPr/>
      <dgm:t>
        <a:bodyPr/>
        <a:lstStyle/>
        <a:p>
          <a:endParaRPr lang="en-US"/>
        </a:p>
      </dgm:t>
    </dgm:pt>
    <dgm:pt modelId="{1DD1F7E0-3B8A-4C8F-AAFB-5873B4094EFE}" type="pres">
      <dgm:prSet presAssocID="{CF9B3C5D-8ACD-46A9-A14B-B8C141293779}" presName="linear" presStyleCnt="0">
        <dgm:presLayoutVars>
          <dgm:dir/>
          <dgm:animLvl val="lvl"/>
          <dgm:resizeHandles val="exact"/>
        </dgm:presLayoutVars>
      </dgm:prSet>
      <dgm:spPr/>
    </dgm:pt>
    <dgm:pt modelId="{82754123-8ED1-4CAB-B432-CA5DCAC45489}" type="pres">
      <dgm:prSet presAssocID="{4D9C23DC-76D8-409B-82B0-7B646F95B03E}" presName="parentLin" presStyleCnt="0"/>
      <dgm:spPr/>
    </dgm:pt>
    <dgm:pt modelId="{94EB37C4-E852-461C-ACD8-C593A953F358}" type="pres">
      <dgm:prSet presAssocID="{4D9C23DC-76D8-409B-82B0-7B646F95B03E}" presName="parentLeftMargin" presStyleLbl="node1" presStyleIdx="0" presStyleCnt="2"/>
      <dgm:spPr/>
    </dgm:pt>
    <dgm:pt modelId="{1BAD724B-3E9D-4F7F-95DA-60272A4D4C3E}" type="pres">
      <dgm:prSet presAssocID="{4D9C23DC-76D8-409B-82B0-7B646F95B03E}" presName="parentText" presStyleLbl="node1" presStyleIdx="0" presStyleCnt="2">
        <dgm:presLayoutVars>
          <dgm:chMax val="0"/>
          <dgm:bulletEnabled val="1"/>
        </dgm:presLayoutVars>
      </dgm:prSet>
      <dgm:spPr/>
    </dgm:pt>
    <dgm:pt modelId="{1D97E9DC-F60B-4000-8793-E9FC83C7CCB9}" type="pres">
      <dgm:prSet presAssocID="{4D9C23DC-76D8-409B-82B0-7B646F95B03E}" presName="negativeSpace" presStyleCnt="0"/>
      <dgm:spPr/>
    </dgm:pt>
    <dgm:pt modelId="{4CAAB67E-504A-486C-9FF1-A22386B02EBB}" type="pres">
      <dgm:prSet presAssocID="{4D9C23DC-76D8-409B-82B0-7B646F95B03E}" presName="childText" presStyleLbl="conFgAcc1" presStyleIdx="0" presStyleCnt="2">
        <dgm:presLayoutVars>
          <dgm:bulletEnabled val="1"/>
        </dgm:presLayoutVars>
      </dgm:prSet>
      <dgm:spPr/>
    </dgm:pt>
    <dgm:pt modelId="{EB68F8BD-5EE2-4C65-8D1F-D605C758B033}" type="pres">
      <dgm:prSet presAssocID="{100ACFBD-2C89-42DD-90F4-758F11827ADC}" presName="spaceBetweenRectangles" presStyleCnt="0"/>
      <dgm:spPr/>
    </dgm:pt>
    <dgm:pt modelId="{10DC556E-2234-4369-BCBA-88A61A05AE07}" type="pres">
      <dgm:prSet presAssocID="{E35F8E5B-5F13-48FA-9D51-8C4E2ED982E1}" presName="parentLin" presStyleCnt="0"/>
      <dgm:spPr/>
    </dgm:pt>
    <dgm:pt modelId="{0F85C5BF-F065-450B-BA0E-0AFA8A12D676}" type="pres">
      <dgm:prSet presAssocID="{E35F8E5B-5F13-48FA-9D51-8C4E2ED982E1}" presName="parentLeftMargin" presStyleLbl="node1" presStyleIdx="0" presStyleCnt="2"/>
      <dgm:spPr/>
    </dgm:pt>
    <dgm:pt modelId="{0F830D24-5A49-46AB-B212-70E7A668E850}" type="pres">
      <dgm:prSet presAssocID="{E35F8E5B-5F13-48FA-9D51-8C4E2ED982E1}" presName="parentText" presStyleLbl="node1" presStyleIdx="1" presStyleCnt="2">
        <dgm:presLayoutVars>
          <dgm:chMax val="0"/>
          <dgm:bulletEnabled val="1"/>
        </dgm:presLayoutVars>
      </dgm:prSet>
      <dgm:spPr/>
    </dgm:pt>
    <dgm:pt modelId="{0250DE36-A09E-4FA0-8435-875426A86C53}" type="pres">
      <dgm:prSet presAssocID="{E35F8E5B-5F13-48FA-9D51-8C4E2ED982E1}" presName="negativeSpace" presStyleCnt="0"/>
      <dgm:spPr/>
    </dgm:pt>
    <dgm:pt modelId="{A2C152EF-69C7-40D0-987C-DF326FC6C4B6}" type="pres">
      <dgm:prSet presAssocID="{E35F8E5B-5F13-48FA-9D51-8C4E2ED982E1}" presName="childText" presStyleLbl="conFgAcc1" presStyleIdx="1" presStyleCnt="2">
        <dgm:presLayoutVars>
          <dgm:bulletEnabled val="1"/>
        </dgm:presLayoutVars>
      </dgm:prSet>
      <dgm:spPr/>
    </dgm:pt>
  </dgm:ptLst>
  <dgm:cxnLst>
    <dgm:cxn modelId="{A863480C-C602-44AB-93B8-1E5C24E3741F}" type="presOf" srcId="{4D9C23DC-76D8-409B-82B0-7B646F95B03E}" destId="{94EB37C4-E852-461C-ACD8-C593A953F358}" srcOrd="0" destOrd="0" presId="urn:microsoft.com/office/officeart/2005/8/layout/list1"/>
    <dgm:cxn modelId="{2CCA3312-D54B-4099-98FE-2AAD2A6A04EA}" type="presOf" srcId="{4D9C23DC-76D8-409B-82B0-7B646F95B03E}" destId="{1BAD724B-3E9D-4F7F-95DA-60272A4D4C3E}" srcOrd="1" destOrd="0" presId="urn:microsoft.com/office/officeart/2005/8/layout/list1"/>
    <dgm:cxn modelId="{98463325-6F88-406C-B691-CBCD85F03BB0}" srcId="{4D9C23DC-76D8-409B-82B0-7B646F95B03E}" destId="{20E8FBB1-4F26-412F-997E-177716A6A7BF}" srcOrd="0" destOrd="0" parTransId="{EDF4311C-BAD2-4A92-A497-D88AB9D361A6}" sibTransId="{6EC92CB0-E81F-4C86-916B-173B63C834BC}"/>
    <dgm:cxn modelId="{1162052D-9FD4-49CA-A195-B79E08930787}" type="presOf" srcId="{45525EA6-F591-4BDF-8F32-7E274AB184E1}" destId="{A2C152EF-69C7-40D0-987C-DF326FC6C4B6}" srcOrd="0" destOrd="1" presId="urn:microsoft.com/office/officeart/2005/8/layout/list1"/>
    <dgm:cxn modelId="{AC9D7B2E-BB80-429F-8202-0B91DAEC7727}" srcId="{E35F8E5B-5F13-48FA-9D51-8C4E2ED982E1}" destId="{C3545B95-4E74-49BF-AA26-8CF5775A7659}" srcOrd="0" destOrd="0" parTransId="{E08E797B-0BFB-45CD-9199-FA4790E1C555}" sibTransId="{93CEB8A4-4872-4F10-BEAF-32F79E2C6223}"/>
    <dgm:cxn modelId="{DBC99C31-34E9-4ADA-9A13-DBD07D2BE462}" type="presOf" srcId="{CF9B3C5D-8ACD-46A9-A14B-B8C141293779}" destId="{1DD1F7E0-3B8A-4C8F-AAFB-5873B4094EFE}" srcOrd="0" destOrd="0" presId="urn:microsoft.com/office/officeart/2005/8/layout/list1"/>
    <dgm:cxn modelId="{69E4E432-9015-4D46-A9FF-4591F6B5D06C}" srcId="{E35F8E5B-5F13-48FA-9D51-8C4E2ED982E1}" destId="{45525EA6-F591-4BDF-8F32-7E274AB184E1}" srcOrd="1" destOrd="0" parTransId="{C8A08431-1746-460D-93D9-C78CD3F31C37}" sibTransId="{624BF3D9-9FBE-4B9E-80D1-6E11EEDE0146}"/>
    <dgm:cxn modelId="{F9AE4763-FD3E-4A11-B898-622863929663}" type="presOf" srcId="{C3545B95-4E74-49BF-AA26-8CF5775A7659}" destId="{A2C152EF-69C7-40D0-987C-DF326FC6C4B6}" srcOrd="0" destOrd="0" presId="urn:microsoft.com/office/officeart/2005/8/layout/list1"/>
    <dgm:cxn modelId="{BDB6BE81-97D3-4C1C-92DE-FD37BA6BF64A}" srcId="{CF9B3C5D-8ACD-46A9-A14B-B8C141293779}" destId="{4D9C23DC-76D8-409B-82B0-7B646F95B03E}" srcOrd="0" destOrd="0" parTransId="{6AC0FAE8-3A94-42F5-9652-D55865590277}" sibTransId="{100ACFBD-2C89-42DD-90F4-758F11827ADC}"/>
    <dgm:cxn modelId="{85610A93-33EB-4F2D-BD75-1F3ABF48ECAC}" srcId="{CF9B3C5D-8ACD-46A9-A14B-B8C141293779}" destId="{E35F8E5B-5F13-48FA-9D51-8C4E2ED982E1}" srcOrd="1" destOrd="0" parTransId="{870D76F4-91CA-4FB6-A07C-2CE489C8A111}" sibTransId="{97FCFE93-1946-4F46-8227-C2FB10E89E0F}"/>
    <dgm:cxn modelId="{83CBA9D4-70DA-4C3C-BF9B-D43295BE90A7}" type="presOf" srcId="{E35F8E5B-5F13-48FA-9D51-8C4E2ED982E1}" destId="{0F85C5BF-F065-450B-BA0E-0AFA8A12D676}" srcOrd="0" destOrd="0" presId="urn:microsoft.com/office/officeart/2005/8/layout/list1"/>
    <dgm:cxn modelId="{FE8946D6-479F-4AE6-B65C-EE388ABC36DD}" type="presOf" srcId="{E35F8E5B-5F13-48FA-9D51-8C4E2ED982E1}" destId="{0F830D24-5A49-46AB-B212-70E7A668E850}" srcOrd="1" destOrd="0" presId="urn:microsoft.com/office/officeart/2005/8/layout/list1"/>
    <dgm:cxn modelId="{FB1AD2EA-7E26-4955-8EE2-6BE3761C22F0}" type="presOf" srcId="{20E8FBB1-4F26-412F-997E-177716A6A7BF}" destId="{4CAAB67E-504A-486C-9FF1-A22386B02EBB}" srcOrd="0" destOrd="0" presId="urn:microsoft.com/office/officeart/2005/8/layout/list1"/>
    <dgm:cxn modelId="{29B17B70-DB65-4924-BFC3-9084D4E739B4}" type="presParOf" srcId="{1DD1F7E0-3B8A-4C8F-AAFB-5873B4094EFE}" destId="{82754123-8ED1-4CAB-B432-CA5DCAC45489}" srcOrd="0" destOrd="0" presId="urn:microsoft.com/office/officeart/2005/8/layout/list1"/>
    <dgm:cxn modelId="{2B1E6C80-D623-4222-ACCC-E1A222AD873F}" type="presParOf" srcId="{82754123-8ED1-4CAB-B432-CA5DCAC45489}" destId="{94EB37C4-E852-461C-ACD8-C593A953F358}" srcOrd="0" destOrd="0" presId="urn:microsoft.com/office/officeart/2005/8/layout/list1"/>
    <dgm:cxn modelId="{744A5398-6B3E-442C-B161-72BFD55152A3}" type="presParOf" srcId="{82754123-8ED1-4CAB-B432-CA5DCAC45489}" destId="{1BAD724B-3E9D-4F7F-95DA-60272A4D4C3E}" srcOrd="1" destOrd="0" presId="urn:microsoft.com/office/officeart/2005/8/layout/list1"/>
    <dgm:cxn modelId="{52919722-E613-4868-92A5-C4785A61DF69}" type="presParOf" srcId="{1DD1F7E0-3B8A-4C8F-AAFB-5873B4094EFE}" destId="{1D97E9DC-F60B-4000-8793-E9FC83C7CCB9}" srcOrd="1" destOrd="0" presId="urn:microsoft.com/office/officeart/2005/8/layout/list1"/>
    <dgm:cxn modelId="{AFC45892-5A69-4A9B-8D82-FBA3931B38A8}" type="presParOf" srcId="{1DD1F7E0-3B8A-4C8F-AAFB-5873B4094EFE}" destId="{4CAAB67E-504A-486C-9FF1-A22386B02EBB}" srcOrd="2" destOrd="0" presId="urn:microsoft.com/office/officeart/2005/8/layout/list1"/>
    <dgm:cxn modelId="{5A57BEA2-C5D1-48F6-82ED-5664728315C5}" type="presParOf" srcId="{1DD1F7E0-3B8A-4C8F-AAFB-5873B4094EFE}" destId="{EB68F8BD-5EE2-4C65-8D1F-D605C758B033}" srcOrd="3" destOrd="0" presId="urn:microsoft.com/office/officeart/2005/8/layout/list1"/>
    <dgm:cxn modelId="{1D20AADE-939C-433D-82C5-B14787D3A509}" type="presParOf" srcId="{1DD1F7E0-3B8A-4C8F-AAFB-5873B4094EFE}" destId="{10DC556E-2234-4369-BCBA-88A61A05AE07}" srcOrd="4" destOrd="0" presId="urn:microsoft.com/office/officeart/2005/8/layout/list1"/>
    <dgm:cxn modelId="{2884490B-7E2D-4B29-9FE7-A5E82CB617E9}" type="presParOf" srcId="{10DC556E-2234-4369-BCBA-88A61A05AE07}" destId="{0F85C5BF-F065-450B-BA0E-0AFA8A12D676}" srcOrd="0" destOrd="0" presId="urn:microsoft.com/office/officeart/2005/8/layout/list1"/>
    <dgm:cxn modelId="{59AFA536-EF55-4733-816E-B091F9B35356}" type="presParOf" srcId="{10DC556E-2234-4369-BCBA-88A61A05AE07}" destId="{0F830D24-5A49-46AB-B212-70E7A668E850}" srcOrd="1" destOrd="0" presId="urn:microsoft.com/office/officeart/2005/8/layout/list1"/>
    <dgm:cxn modelId="{A3BA45F5-1911-48C2-AF42-CEE0AB9214C3}" type="presParOf" srcId="{1DD1F7E0-3B8A-4C8F-AAFB-5873B4094EFE}" destId="{0250DE36-A09E-4FA0-8435-875426A86C53}" srcOrd="5" destOrd="0" presId="urn:microsoft.com/office/officeart/2005/8/layout/list1"/>
    <dgm:cxn modelId="{9C393EC2-F554-48CE-BA2D-47D93EC73B54}" type="presParOf" srcId="{1DD1F7E0-3B8A-4C8F-AAFB-5873B4094EFE}" destId="{A2C152EF-69C7-40D0-987C-DF326FC6C4B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196185-72AB-4718-A9FC-BC3580ADFEE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08F7BCB-B5C2-4D6F-B742-4B5D0F0C49F4}">
      <dgm:prSet/>
      <dgm:spPr/>
      <dgm:t>
        <a:bodyPr/>
        <a:lstStyle/>
        <a:p>
          <a:r>
            <a:rPr lang="zh-CN"/>
            <a:t>敏态需求的增加，即探索性工作的增加</a:t>
          </a:r>
          <a:endParaRPr lang="en-US"/>
        </a:p>
      </dgm:t>
    </dgm:pt>
    <dgm:pt modelId="{07D92845-5A3D-4B9F-9DAE-E1B50F8E2A03}" type="parTrans" cxnId="{37289C34-A49F-4929-880D-FE5951B9A019}">
      <dgm:prSet/>
      <dgm:spPr/>
      <dgm:t>
        <a:bodyPr/>
        <a:lstStyle/>
        <a:p>
          <a:endParaRPr lang="en-US"/>
        </a:p>
      </dgm:t>
    </dgm:pt>
    <dgm:pt modelId="{E4B9185D-167E-4CE4-88AE-6E973ADDEFE6}" type="sibTrans" cxnId="{37289C34-A49F-4929-880D-FE5951B9A019}">
      <dgm:prSet/>
      <dgm:spPr/>
      <dgm:t>
        <a:bodyPr/>
        <a:lstStyle/>
        <a:p>
          <a:endParaRPr lang="en-US"/>
        </a:p>
      </dgm:t>
    </dgm:pt>
    <dgm:pt modelId="{7048163A-D414-4FE1-A0AC-F2AAE50D1D1C}">
      <dgm:prSet/>
      <dgm:spPr/>
      <dgm:t>
        <a:bodyPr/>
        <a:lstStyle/>
        <a:p>
          <a:r>
            <a:rPr lang="zh-CN"/>
            <a:t>企业存在对消除浪费的需求</a:t>
          </a:r>
          <a:endParaRPr lang="en-US"/>
        </a:p>
      </dgm:t>
    </dgm:pt>
    <dgm:pt modelId="{A8948777-A5CF-44F1-9893-B1AA62A96711}" type="parTrans" cxnId="{84E7EB2B-DFE4-47D4-989B-4F77914ED1E0}">
      <dgm:prSet/>
      <dgm:spPr/>
      <dgm:t>
        <a:bodyPr/>
        <a:lstStyle/>
        <a:p>
          <a:endParaRPr lang="en-US"/>
        </a:p>
      </dgm:t>
    </dgm:pt>
    <dgm:pt modelId="{4F0CBE9C-8A08-4AA2-94B4-3EFAA008490A}" type="sibTrans" cxnId="{84E7EB2B-DFE4-47D4-989B-4F77914ED1E0}">
      <dgm:prSet/>
      <dgm:spPr/>
      <dgm:t>
        <a:bodyPr/>
        <a:lstStyle/>
        <a:p>
          <a:endParaRPr lang="en-US"/>
        </a:p>
      </dgm:t>
    </dgm:pt>
    <dgm:pt modelId="{D6645D84-A2F8-412F-9243-C87ADBFF1424}">
      <dgm:prSet/>
      <dgm:spPr/>
      <dgm:t>
        <a:bodyPr/>
        <a:lstStyle/>
        <a:p>
          <a:r>
            <a:rPr lang="zh-CN"/>
            <a:t>软件开发活动在企业经营活动中占比的不断增加</a:t>
          </a:r>
          <a:endParaRPr lang="en-US"/>
        </a:p>
      </dgm:t>
    </dgm:pt>
    <dgm:pt modelId="{3B045242-CFAC-4A38-9EC9-B2863D428E30}" type="parTrans" cxnId="{CE17B826-69AF-4F8A-87F2-45EC40697CD3}">
      <dgm:prSet/>
      <dgm:spPr/>
      <dgm:t>
        <a:bodyPr/>
        <a:lstStyle/>
        <a:p>
          <a:endParaRPr lang="en-US"/>
        </a:p>
      </dgm:t>
    </dgm:pt>
    <dgm:pt modelId="{A44B1934-FDEE-455D-9EAC-436889F432B0}" type="sibTrans" cxnId="{CE17B826-69AF-4F8A-87F2-45EC40697CD3}">
      <dgm:prSet/>
      <dgm:spPr/>
      <dgm:t>
        <a:bodyPr/>
        <a:lstStyle/>
        <a:p>
          <a:endParaRPr lang="en-US"/>
        </a:p>
      </dgm:t>
    </dgm:pt>
    <dgm:pt modelId="{A9CD9C3E-542B-475F-9B7C-4B8153E1867A}" type="pres">
      <dgm:prSet presAssocID="{7F196185-72AB-4718-A9FC-BC3580ADFEE2}" presName="linear" presStyleCnt="0">
        <dgm:presLayoutVars>
          <dgm:animLvl val="lvl"/>
          <dgm:resizeHandles val="exact"/>
        </dgm:presLayoutVars>
      </dgm:prSet>
      <dgm:spPr/>
    </dgm:pt>
    <dgm:pt modelId="{F6CD7AC0-EC92-4516-99B8-CBFC1C74D497}" type="pres">
      <dgm:prSet presAssocID="{A08F7BCB-B5C2-4D6F-B742-4B5D0F0C49F4}" presName="parentText" presStyleLbl="node1" presStyleIdx="0" presStyleCnt="3">
        <dgm:presLayoutVars>
          <dgm:chMax val="0"/>
          <dgm:bulletEnabled val="1"/>
        </dgm:presLayoutVars>
      </dgm:prSet>
      <dgm:spPr/>
    </dgm:pt>
    <dgm:pt modelId="{0F1AF560-C350-42A0-9D94-8412F67B27E0}" type="pres">
      <dgm:prSet presAssocID="{E4B9185D-167E-4CE4-88AE-6E973ADDEFE6}" presName="spacer" presStyleCnt="0"/>
      <dgm:spPr/>
    </dgm:pt>
    <dgm:pt modelId="{CE86B42E-4325-4D69-8FB7-09290864E5DD}" type="pres">
      <dgm:prSet presAssocID="{7048163A-D414-4FE1-A0AC-F2AAE50D1D1C}" presName="parentText" presStyleLbl="node1" presStyleIdx="1" presStyleCnt="3">
        <dgm:presLayoutVars>
          <dgm:chMax val="0"/>
          <dgm:bulletEnabled val="1"/>
        </dgm:presLayoutVars>
      </dgm:prSet>
      <dgm:spPr/>
    </dgm:pt>
    <dgm:pt modelId="{B47B698D-3FE1-4C38-B4D0-B3E2E264200B}" type="pres">
      <dgm:prSet presAssocID="{4F0CBE9C-8A08-4AA2-94B4-3EFAA008490A}" presName="spacer" presStyleCnt="0"/>
      <dgm:spPr/>
    </dgm:pt>
    <dgm:pt modelId="{F3B4B441-9F74-4DCA-894C-04BD36EBF4C9}" type="pres">
      <dgm:prSet presAssocID="{D6645D84-A2F8-412F-9243-C87ADBFF1424}" presName="parentText" presStyleLbl="node1" presStyleIdx="2" presStyleCnt="3">
        <dgm:presLayoutVars>
          <dgm:chMax val="0"/>
          <dgm:bulletEnabled val="1"/>
        </dgm:presLayoutVars>
      </dgm:prSet>
      <dgm:spPr/>
    </dgm:pt>
  </dgm:ptLst>
  <dgm:cxnLst>
    <dgm:cxn modelId="{CE17B826-69AF-4F8A-87F2-45EC40697CD3}" srcId="{7F196185-72AB-4718-A9FC-BC3580ADFEE2}" destId="{D6645D84-A2F8-412F-9243-C87ADBFF1424}" srcOrd="2" destOrd="0" parTransId="{3B045242-CFAC-4A38-9EC9-B2863D428E30}" sibTransId="{A44B1934-FDEE-455D-9EAC-436889F432B0}"/>
    <dgm:cxn modelId="{84E7EB2B-DFE4-47D4-989B-4F77914ED1E0}" srcId="{7F196185-72AB-4718-A9FC-BC3580ADFEE2}" destId="{7048163A-D414-4FE1-A0AC-F2AAE50D1D1C}" srcOrd="1" destOrd="0" parTransId="{A8948777-A5CF-44F1-9893-B1AA62A96711}" sibTransId="{4F0CBE9C-8A08-4AA2-94B4-3EFAA008490A}"/>
    <dgm:cxn modelId="{37289C34-A49F-4929-880D-FE5951B9A019}" srcId="{7F196185-72AB-4718-A9FC-BC3580ADFEE2}" destId="{A08F7BCB-B5C2-4D6F-B742-4B5D0F0C49F4}" srcOrd="0" destOrd="0" parTransId="{07D92845-5A3D-4B9F-9DAE-E1B50F8E2A03}" sibTransId="{E4B9185D-167E-4CE4-88AE-6E973ADDEFE6}"/>
    <dgm:cxn modelId="{5236686B-EBA6-42BB-96A2-A0A83EC89D72}" type="presOf" srcId="{A08F7BCB-B5C2-4D6F-B742-4B5D0F0C49F4}" destId="{F6CD7AC0-EC92-4516-99B8-CBFC1C74D497}" srcOrd="0" destOrd="0" presId="urn:microsoft.com/office/officeart/2005/8/layout/vList2"/>
    <dgm:cxn modelId="{7C6BB872-BD21-438C-811D-2D937AF92523}" type="presOf" srcId="{7F196185-72AB-4718-A9FC-BC3580ADFEE2}" destId="{A9CD9C3E-542B-475F-9B7C-4B8153E1867A}" srcOrd="0" destOrd="0" presId="urn:microsoft.com/office/officeart/2005/8/layout/vList2"/>
    <dgm:cxn modelId="{9D50155A-6600-48AB-A0BC-665D13D53E30}" type="presOf" srcId="{D6645D84-A2F8-412F-9243-C87ADBFF1424}" destId="{F3B4B441-9F74-4DCA-894C-04BD36EBF4C9}" srcOrd="0" destOrd="0" presId="urn:microsoft.com/office/officeart/2005/8/layout/vList2"/>
    <dgm:cxn modelId="{FB483DB4-3559-4A52-9DC7-ACDEDEA88E92}" type="presOf" srcId="{7048163A-D414-4FE1-A0AC-F2AAE50D1D1C}" destId="{CE86B42E-4325-4D69-8FB7-09290864E5DD}" srcOrd="0" destOrd="0" presId="urn:microsoft.com/office/officeart/2005/8/layout/vList2"/>
    <dgm:cxn modelId="{A0B2A743-D889-4FAC-8D62-EC25436F885C}" type="presParOf" srcId="{A9CD9C3E-542B-475F-9B7C-4B8153E1867A}" destId="{F6CD7AC0-EC92-4516-99B8-CBFC1C74D497}" srcOrd="0" destOrd="0" presId="urn:microsoft.com/office/officeart/2005/8/layout/vList2"/>
    <dgm:cxn modelId="{501A768F-6D71-4080-896C-097AB196641B}" type="presParOf" srcId="{A9CD9C3E-542B-475F-9B7C-4B8153E1867A}" destId="{0F1AF560-C350-42A0-9D94-8412F67B27E0}" srcOrd="1" destOrd="0" presId="urn:microsoft.com/office/officeart/2005/8/layout/vList2"/>
    <dgm:cxn modelId="{BACFF871-A5C1-41FF-8D4A-D4D1E0DD9EB8}" type="presParOf" srcId="{A9CD9C3E-542B-475F-9B7C-4B8153E1867A}" destId="{CE86B42E-4325-4D69-8FB7-09290864E5DD}" srcOrd="2" destOrd="0" presId="urn:microsoft.com/office/officeart/2005/8/layout/vList2"/>
    <dgm:cxn modelId="{B0DD56CB-C6AB-4882-98FC-1CECEECFC4F3}" type="presParOf" srcId="{A9CD9C3E-542B-475F-9B7C-4B8153E1867A}" destId="{B47B698D-3FE1-4C38-B4D0-B3E2E264200B}" srcOrd="3" destOrd="0" presId="urn:microsoft.com/office/officeart/2005/8/layout/vList2"/>
    <dgm:cxn modelId="{E3921C8A-8E3E-4873-9DDA-816AC4A7D9A7}" type="presParOf" srcId="{A9CD9C3E-542B-475F-9B7C-4B8153E1867A}" destId="{F3B4B441-9F74-4DCA-894C-04BD36EBF4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5003B2E-677D-4C21-AFD4-B24E4E760FB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FFD2A81-BD12-45AA-8A1A-77DE091E0B01}">
      <dgm:prSet/>
      <dgm:spPr/>
      <dgm:t>
        <a:bodyPr/>
        <a:lstStyle/>
        <a:p>
          <a:r>
            <a:rPr lang="zh-CN"/>
            <a:t>偿还技术债务制度化</a:t>
          </a:r>
          <a:endParaRPr lang="en-US"/>
        </a:p>
      </dgm:t>
    </dgm:pt>
    <dgm:pt modelId="{82A053F5-7B7A-4279-AADD-E973638DA854}" type="parTrans" cxnId="{645C2A35-0662-4915-96B2-5F4CCC872D6B}">
      <dgm:prSet/>
      <dgm:spPr/>
      <dgm:t>
        <a:bodyPr/>
        <a:lstStyle/>
        <a:p>
          <a:endParaRPr lang="en-US"/>
        </a:p>
      </dgm:t>
    </dgm:pt>
    <dgm:pt modelId="{CB7ED105-F498-4DA1-A2C8-8B101BAEEBE8}" type="sibTrans" cxnId="{645C2A35-0662-4915-96B2-5F4CCC872D6B}">
      <dgm:prSet/>
      <dgm:spPr/>
      <dgm:t>
        <a:bodyPr/>
        <a:lstStyle/>
        <a:p>
          <a:endParaRPr lang="en-US"/>
        </a:p>
      </dgm:t>
    </dgm:pt>
    <dgm:pt modelId="{19EB3113-FAA0-41B8-B14C-FAC1C07119C5}">
      <dgm:prSet/>
      <dgm:spPr/>
      <dgm:t>
        <a:bodyPr/>
        <a:lstStyle/>
        <a:p>
          <a:r>
            <a:rPr lang="zh-CN"/>
            <a:t>定时「大扫除」</a:t>
          </a:r>
          <a:endParaRPr lang="en-US"/>
        </a:p>
      </dgm:t>
    </dgm:pt>
    <dgm:pt modelId="{2AB09B02-581B-4442-9131-C2266DBF8A99}" type="parTrans" cxnId="{A1DFBCCB-A455-4002-84F8-7132D3CD5782}">
      <dgm:prSet/>
      <dgm:spPr/>
      <dgm:t>
        <a:bodyPr/>
        <a:lstStyle/>
        <a:p>
          <a:endParaRPr lang="en-US"/>
        </a:p>
      </dgm:t>
    </dgm:pt>
    <dgm:pt modelId="{487D40FF-91DB-4280-B445-1BCBB6899EC6}" type="sibTrans" cxnId="{A1DFBCCB-A455-4002-84F8-7132D3CD5782}">
      <dgm:prSet/>
      <dgm:spPr/>
      <dgm:t>
        <a:bodyPr/>
        <a:lstStyle/>
        <a:p>
          <a:endParaRPr lang="en-US"/>
        </a:p>
      </dgm:t>
    </dgm:pt>
    <dgm:pt modelId="{5FB398F2-E178-460F-823E-B72BE8FA1AED}">
      <dgm:prSet/>
      <dgm:spPr/>
      <dgm:t>
        <a:bodyPr/>
        <a:lstStyle/>
        <a:p>
          <a:r>
            <a:rPr lang="zh-CN"/>
            <a:t>开发和运维针对非功能性需求进行优化，横跨整个价值流。</a:t>
          </a:r>
          <a:endParaRPr lang="en-US"/>
        </a:p>
      </dgm:t>
    </dgm:pt>
    <dgm:pt modelId="{C09B2DF0-089B-4418-829A-AE037B4EC1F7}" type="parTrans" cxnId="{ADC7729F-537F-4CC1-90F1-2D48AEA9802C}">
      <dgm:prSet/>
      <dgm:spPr/>
      <dgm:t>
        <a:bodyPr/>
        <a:lstStyle/>
        <a:p>
          <a:endParaRPr lang="en-US"/>
        </a:p>
      </dgm:t>
    </dgm:pt>
    <dgm:pt modelId="{54F767EE-9BB7-4268-9987-0CAEE29446C2}" type="sibTrans" cxnId="{ADC7729F-537F-4CC1-90F1-2D48AEA9802C}">
      <dgm:prSet/>
      <dgm:spPr/>
      <dgm:t>
        <a:bodyPr/>
        <a:lstStyle/>
        <a:p>
          <a:endParaRPr lang="en-US"/>
        </a:p>
      </dgm:t>
    </dgm:pt>
    <dgm:pt modelId="{AC5E72AD-6BFA-4655-A25A-1FEA549C6481}">
      <dgm:prSet/>
      <dgm:spPr/>
      <dgm:t>
        <a:bodyPr/>
        <a:lstStyle/>
        <a:p>
          <a:r>
            <a:rPr lang="zh-CN"/>
            <a:t>价值：赋予一线工作人员不断识别和解决问题的能力。</a:t>
          </a:r>
          <a:endParaRPr lang="en-US"/>
        </a:p>
      </dgm:t>
    </dgm:pt>
    <dgm:pt modelId="{0A7F2DBD-ECC0-4FE4-9973-F57A09587761}" type="parTrans" cxnId="{8BACBA04-78E7-49A9-BEF0-09CA3645FBAB}">
      <dgm:prSet/>
      <dgm:spPr/>
      <dgm:t>
        <a:bodyPr/>
        <a:lstStyle/>
        <a:p>
          <a:endParaRPr lang="en-US"/>
        </a:p>
      </dgm:t>
    </dgm:pt>
    <dgm:pt modelId="{BED7339E-F66F-42E7-AD48-50AF19D60B41}" type="sibTrans" cxnId="{8BACBA04-78E7-49A9-BEF0-09CA3645FBAB}">
      <dgm:prSet/>
      <dgm:spPr/>
      <dgm:t>
        <a:bodyPr/>
        <a:lstStyle/>
        <a:p>
          <a:endParaRPr lang="en-US"/>
        </a:p>
      </dgm:t>
    </dgm:pt>
    <dgm:pt modelId="{AB6DAC91-8421-4694-9A56-B01F3B1A1F01}">
      <dgm:prSet/>
      <dgm:spPr/>
      <dgm:t>
        <a:bodyPr/>
        <a:lstStyle/>
        <a:p>
          <a:r>
            <a:rPr lang="zh-CN"/>
            <a:t>让所有人教学相长</a:t>
          </a:r>
          <a:endParaRPr lang="en-US"/>
        </a:p>
      </dgm:t>
    </dgm:pt>
    <dgm:pt modelId="{14378AA3-C4AB-40AD-A11D-F20573FF4F25}" type="parTrans" cxnId="{FF1AD99D-CB86-4B35-895D-71F39440C3D0}">
      <dgm:prSet/>
      <dgm:spPr/>
      <dgm:t>
        <a:bodyPr/>
        <a:lstStyle/>
        <a:p>
          <a:endParaRPr lang="en-US"/>
        </a:p>
      </dgm:t>
    </dgm:pt>
    <dgm:pt modelId="{04B35BF1-6CC5-434C-A47E-325B1DF730A2}" type="sibTrans" cxnId="{FF1AD99D-CB86-4B35-895D-71F39440C3D0}">
      <dgm:prSet/>
      <dgm:spPr/>
      <dgm:t>
        <a:bodyPr/>
        <a:lstStyle/>
        <a:p>
          <a:endParaRPr lang="en-US"/>
        </a:p>
      </dgm:t>
    </dgm:pt>
    <dgm:pt modelId="{0D523213-D726-478F-B0F7-70CE17C87BF8}">
      <dgm:prSet/>
      <dgm:spPr/>
      <dgm:t>
        <a:bodyPr/>
        <a:lstStyle/>
        <a:p>
          <a:r>
            <a:rPr lang="zh-CN"/>
            <a:t>所有的工程师都越来越需要某些技能，而不只是开发人员如此。</a:t>
          </a:r>
          <a:endParaRPr lang="en-US"/>
        </a:p>
      </dgm:t>
    </dgm:pt>
    <dgm:pt modelId="{678EF473-29E9-4BF4-9CA1-396E96F9BE60}" type="parTrans" cxnId="{89E3BA0A-DB36-4DDD-999F-C38F585ED944}">
      <dgm:prSet/>
      <dgm:spPr/>
      <dgm:t>
        <a:bodyPr/>
        <a:lstStyle/>
        <a:p>
          <a:endParaRPr lang="en-US"/>
        </a:p>
      </dgm:t>
    </dgm:pt>
    <dgm:pt modelId="{B1D26FA3-AAF9-441D-A75E-BDD62106A56A}" type="sibTrans" cxnId="{89E3BA0A-DB36-4DDD-999F-C38F585ED944}">
      <dgm:prSet/>
      <dgm:spPr/>
      <dgm:t>
        <a:bodyPr/>
        <a:lstStyle/>
        <a:p>
          <a:endParaRPr lang="en-US"/>
        </a:p>
      </dgm:t>
    </dgm:pt>
    <dgm:pt modelId="{D6FAD90C-4E57-44B1-96A7-23F999C8995D}">
      <dgm:prSet/>
      <dgm:spPr/>
      <dgm:t>
        <a:bodyPr/>
        <a:lstStyle/>
        <a:p>
          <a:r>
            <a:rPr lang="zh-CN"/>
            <a:t>越来越多的技术价值流采用了</a:t>
          </a:r>
          <a:r>
            <a:rPr lang="en-US"/>
            <a:t>DevOps</a:t>
          </a:r>
          <a:r>
            <a:rPr lang="zh-CN"/>
            <a:t>的原则和模式。</a:t>
          </a:r>
          <a:endParaRPr lang="en-US"/>
        </a:p>
      </dgm:t>
    </dgm:pt>
    <dgm:pt modelId="{72773F2C-C240-4AEB-8B84-C426876A1073}" type="parTrans" cxnId="{E9C27B0C-68B9-4244-A889-D075FBDCDC5D}">
      <dgm:prSet/>
      <dgm:spPr/>
      <dgm:t>
        <a:bodyPr/>
        <a:lstStyle/>
        <a:p>
          <a:endParaRPr lang="en-US"/>
        </a:p>
      </dgm:t>
    </dgm:pt>
    <dgm:pt modelId="{A5ED683D-27D9-4B66-9822-BAE15EA26142}" type="sibTrans" cxnId="{E9C27B0C-68B9-4244-A889-D075FBDCDC5D}">
      <dgm:prSet/>
      <dgm:spPr/>
      <dgm:t>
        <a:bodyPr/>
        <a:lstStyle/>
        <a:p>
          <a:endParaRPr lang="en-US"/>
        </a:p>
      </dgm:t>
    </dgm:pt>
    <dgm:pt modelId="{C8271F68-BBF4-4173-B947-F6DBAE048EF4}">
      <dgm:prSet/>
      <dgm:spPr/>
      <dgm:t>
        <a:bodyPr/>
        <a:lstStyle/>
        <a:p>
          <a:r>
            <a:rPr lang="en-US"/>
            <a:t>[</a:t>
          </a:r>
          <a:r>
            <a:rPr lang="zh-CN"/>
            <a:t>每周学习文化</a:t>
          </a:r>
          <a:r>
            <a:rPr lang="en-US"/>
            <a:t>] </a:t>
          </a:r>
          <a:r>
            <a:rPr lang="zh-CN"/>
            <a:t>每周一次的学习时间，每个同伴既要自己学习，又要教别人。</a:t>
          </a:r>
          <a:endParaRPr lang="en-US"/>
        </a:p>
      </dgm:t>
    </dgm:pt>
    <dgm:pt modelId="{52E2F311-030D-45E9-BB46-B405C025EFD1}" type="parTrans" cxnId="{CAD52839-CC07-4D05-BFF8-5B5FE8C45ED0}">
      <dgm:prSet/>
      <dgm:spPr/>
      <dgm:t>
        <a:bodyPr/>
        <a:lstStyle/>
        <a:p>
          <a:endParaRPr lang="en-US"/>
        </a:p>
      </dgm:t>
    </dgm:pt>
    <dgm:pt modelId="{6BA08095-78B7-4D68-BBDE-EF040C45134D}" type="sibTrans" cxnId="{CAD52839-CC07-4D05-BFF8-5B5FE8C45ED0}">
      <dgm:prSet/>
      <dgm:spPr/>
      <dgm:t>
        <a:bodyPr/>
        <a:lstStyle/>
        <a:p>
          <a:endParaRPr lang="en-US"/>
        </a:p>
      </dgm:t>
    </dgm:pt>
    <dgm:pt modelId="{149BAA3C-B905-473E-9CAF-F170E9B14EB5}">
      <dgm:prSet/>
      <dgm:spPr/>
      <dgm:t>
        <a:bodyPr/>
        <a:lstStyle/>
        <a:p>
          <a:r>
            <a:rPr lang="zh-CN"/>
            <a:t>内部顾问和教练</a:t>
          </a:r>
          <a:endParaRPr lang="en-US"/>
        </a:p>
      </dgm:t>
    </dgm:pt>
    <dgm:pt modelId="{0345682A-D3CA-4F4D-B2C9-344454EA79A6}" type="parTrans" cxnId="{5EE89194-97CC-4DD4-BA9B-36604F9C2048}">
      <dgm:prSet/>
      <dgm:spPr/>
      <dgm:t>
        <a:bodyPr/>
        <a:lstStyle/>
        <a:p>
          <a:endParaRPr lang="en-US"/>
        </a:p>
      </dgm:t>
    </dgm:pt>
    <dgm:pt modelId="{4D2BB9B5-631A-4C2E-922E-CD8E2993B371}" type="sibTrans" cxnId="{5EE89194-97CC-4DD4-BA9B-36604F9C2048}">
      <dgm:prSet/>
      <dgm:spPr/>
      <dgm:t>
        <a:bodyPr/>
        <a:lstStyle/>
        <a:p>
          <a:endParaRPr lang="en-US"/>
        </a:p>
      </dgm:t>
    </dgm:pt>
    <dgm:pt modelId="{BB9FBA7C-9279-4A73-BD0E-D84FA399FAE7}">
      <dgm:prSet/>
      <dgm:spPr/>
      <dgm:t>
        <a:bodyPr/>
        <a:lstStyle/>
        <a:p>
          <a:r>
            <a:rPr lang="zh-CN"/>
            <a:t>成立内部的教练和咨询组织，促进专业知识在组织内的传播。</a:t>
          </a:r>
          <a:endParaRPr lang="en-US"/>
        </a:p>
      </dgm:t>
    </dgm:pt>
    <dgm:pt modelId="{56ABBD2E-5215-4714-B6A0-B780C833CC18}" type="parTrans" cxnId="{1DF1EACA-4C07-4E09-BD79-4883CE152B97}">
      <dgm:prSet/>
      <dgm:spPr/>
      <dgm:t>
        <a:bodyPr/>
        <a:lstStyle/>
        <a:p>
          <a:endParaRPr lang="en-US"/>
        </a:p>
      </dgm:t>
    </dgm:pt>
    <dgm:pt modelId="{4F440877-2A2C-48EB-96C5-1554E6E04D32}" type="sibTrans" cxnId="{1DF1EACA-4C07-4E09-BD79-4883CE152B97}">
      <dgm:prSet/>
      <dgm:spPr/>
      <dgm:t>
        <a:bodyPr/>
        <a:lstStyle/>
        <a:p>
          <a:endParaRPr lang="en-US"/>
        </a:p>
      </dgm:t>
    </dgm:pt>
    <dgm:pt modelId="{42114DB7-10E5-46F6-85D2-B9061EBFE98B}" type="pres">
      <dgm:prSet presAssocID="{F5003B2E-677D-4C21-AFD4-B24E4E760FB5}" presName="linear" presStyleCnt="0">
        <dgm:presLayoutVars>
          <dgm:animLvl val="lvl"/>
          <dgm:resizeHandles val="exact"/>
        </dgm:presLayoutVars>
      </dgm:prSet>
      <dgm:spPr/>
    </dgm:pt>
    <dgm:pt modelId="{9C8CCF96-95A0-4E5B-A2C0-BBD51A406E03}" type="pres">
      <dgm:prSet presAssocID="{0FFD2A81-BD12-45AA-8A1A-77DE091E0B01}" presName="parentText" presStyleLbl="node1" presStyleIdx="0" presStyleCnt="3">
        <dgm:presLayoutVars>
          <dgm:chMax val="0"/>
          <dgm:bulletEnabled val="1"/>
        </dgm:presLayoutVars>
      </dgm:prSet>
      <dgm:spPr/>
    </dgm:pt>
    <dgm:pt modelId="{88D928C4-B087-4300-BF10-468948BB976F}" type="pres">
      <dgm:prSet presAssocID="{0FFD2A81-BD12-45AA-8A1A-77DE091E0B01}" presName="childText" presStyleLbl="revTx" presStyleIdx="0" presStyleCnt="3">
        <dgm:presLayoutVars>
          <dgm:bulletEnabled val="1"/>
        </dgm:presLayoutVars>
      </dgm:prSet>
      <dgm:spPr/>
    </dgm:pt>
    <dgm:pt modelId="{B22D1369-A029-4127-8145-7697C79B4293}" type="pres">
      <dgm:prSet presAssocID="{AB6DAC91-8421-4694-9A56-B01F3B1A1F01}" presName="parentText" presStyleLbl="node1" presStyleIdx="1" presStyleCnt="3">
        <dgm:presLayoutVars>
          <dgm:chMax val="0"/>
          <dgm:bulletEnabled val="1"/>
        </dgm:presLayoutVars>
      </dgm:prSet>
      <dgm:spPr/>
    </dgm:pt>
    <dgm:pt modelId="{26E54EFC-B6ED-4211-B066-D93F4939A6EF}" type="pres">
      <dgm:prSet presAssocID="{AB6DAC91-8421-4694-9A56-B01F3B1A1F01}" presName="childText" presStyleLbl="revTx" presStyleIdx="1" presStyleCnt="3">
        <dgm:presLayoutVars>
          <dgm:bulletEnabled val="1"/>
        </dgm:presLayoutVars>
      </dgm:prSet>
      <dgm:spPr/>
    </dgm:pt>
    <dgm:pt modelId="{BD054CB4-CE33-47C7-8CE5-F2AD58DDC8FD}" type="pres">
      <dgm:prSet presAssocID="{149BAA3C-B905-473E-9CAF-F170E9B14EB5}" presName="parentText" presStyleLbl="node1" presStyleIdx="2" presStyleCnt="3">
        <dgm:presLayoutVars>
          <dgm:chMax val="0"/>
          <dgm:bulletEnabled val="1"/>
        </dgm:presLayoutVars>
      </dgm:prSet>
      <dgm:spPr/>
    </dgm:pt>
    <dgm:pt modelId="{99145FA1-1255-49AE-9D33-F482DC66CA9C}" type="pres">
      <dgm:prSet presAssocID="{149BAA3C-B905-473E-9CAF-F170E9B14EB5}" presName="childText" presStyleLbl="revTx" presStyleIdx="2" presStyleCnt="3">
        <dgm:presLayoutVars>
          <dgm:bulletEnabled val="1"/>
        </dgm:presLayoutVars>
      </dgm:prSet>
      <dgm:spPr/>
    </dgm:pt>
  </dgm:ptLst>
  <dgm:cxnLst>
    <dgm:cxn modelId="{8BACBA04-78E7-49A9-BEF0-09CA3645FBAB}" srcId="{0FFD2A81-BD12-45AA-8A1A-77DE091E0B01}" destId="{AC5E72AD-6BFA-4655-A25A-1FEA549C6481}" srcOrd="2" destOrd="0" parTransId="{0A7F2DBD-ECC0-4FE4-9973-F57A09587761}" sibTransId="{BED7339E-F66F-42E7-AD48-50AF19D60B41}"/>
    <dgm:cxn modelId="{89E3BA0A-DB36-4DDD-999F-C38F585ED944}" srcId="{AB6DAC91-8421-4694-9A56-B01F3B1A1F01}" destId="{0D523213-D726-478F-B0F7-70CE17C87BF8}" srcOrd="0" destOrd="0" parTransId="{678EF473-29E9-4BF4-9CA1-396E96F9BE60}" sibTransId="{B1D26FA3-AAF9-441D-A75E-BDD62106A56A}"/>
    <dgm:cxn modelId="{E9C27B0C-68B9-4244-A889-D075FBDCDC5D}" srcId="{AB6DAC91-8421-4694-9A56-B01F3B1A1F01}" destId="{D6FAD90C-4E57-44B1-96A7-23F999C8995D}" srcOrd="1" destOrd="0" parTransId="{72773F2C-C240-4AEB-8B84-C426876A1073}" sibTransId="{A5ED683D-27D9-4B66-9822-BAE15EA26142}"/>
    <dgm:cxn modelId="{838A6214-E3B8-425E-AA81-A5F2049C3B94}" type="presOf" srcId="{0FFD2A81-BD12-45AA-8A1A-77DE091E0B01}" destId="{9C8CCF96-95A0-4E5B-A2C0-BBD51A406E03}" srcOrd="0" destOrd="0" presId="urn:microsoft.com/office/officeart/2005/8/layout/vList2"/>
    <dgm:cxn modelId="{8B89862B-C4EB-4852-9433-EF60DD786240}" type="presOf" srcId="{19EB3113-FAA0-41B8-B14C-FAC1C07119C5}" destId="{88D928C4-B087-4300-BF10-468948BB976F}" srcOrd="0" destOrd="0" presId="urn:microsoft.com/office/officeart/2005/8/layout/vList2"/>
    <dgm:cxn modelId="{645C2A35-0662-4915-96B2-5F4CCC872D6B}" srcId="{F5003B2E-677D-4C21-AFD4-B24E4E760FB5}" destId="{0FFD2A81-BD12-45AA-8A1A-77DE091E0B01}" srcOrd="0" destOrd="0" parTransId="{82A053F5-7B7A-4279-AADD-E973638DA854}" sibTransId="{CB7ED105-F498-4DA1-A2C8-8B101BAEEBE8}"/>
    <dgm:cxn modelId="{CAD52839-CC07-4D05-BFF8-5B5FE8C45ED0}" srcId="{AB6DAC91-8421-4694-9A56-B01F3B1A1F01}" destId="{C8271F68-BBF4-4173-B947-F6DBAE048EF4}" srcOrd="2" destOrd="0" parTransId="{52E2F311-030D-45E9-BB46-B405C025EFD1}" sibTransId="{6BA08095-78B7-4D68-BBDE-EF040C45134D}"/>
    <dgm:cxn modelId="{5820E26C-8185-4D08-BFFB-BBB9B2FF1414}" type="presOf" srcId="{BB9FBA7C-9279-4A73-BD0E-D84FA399FAE7}" destId="{99145FA1-1255-49AE-9D33-F482DC66CA9C}" srcOrd="0" destOrd="0" presId="urn:microsoft.com/office/officeart/2005/8/layout/vList2"/>
    <dgm:cxn modelId="{5EE89194-97CC-4DD4-BA9B-36604F9C2048}" srcId="{F5003B2E-677D-4C21-AFD4-B24E4E760FB5}" destId="{149BAA3C-B905-473E-9CAF-F170E9B14EB5}" srcOrd="2" destOrd="0" parTransId="{0345682A-D3CA-4F4D-B2C9-344454EA79A6}" sibTransId="{4D2BB9B5-631A-4C2E-922E-CD8E2993B371}"/>
    <dgm:cxn modelId="{FF1AD99D-CB86-4B35-895D-71F39440C3D0}" srcId="{F5003B2E-677D-4C21-AFD4-B24E4E760FB5}" destId="{AB6DAC91-8421-4694-9A56-B01F3B1A1F01}" srcOrd="1" destOrd="0" parTransId="{14378AA3-C4AB-40AD-A11D-F20573FF4F25}" sibTransId="{04B35BF1-6CC5-434C-A47E-325B1DF730A2}"/>
    <dgm:cxn modelId="{ADC7729F-537F-4CC1-90F1-2D48AEA9802C}" srcId="{0FFD2A81-BD12-45AA-8A1A-77DE091E0B01}" destId="{5FB398F2-E178-460F-823E-B72BE8FA1AED}" srcOrd="1" destOrd="0" parTransId="{C09B2DF0-089B-4418-829A-AE037B4EC1F7}" sibTransId="{54F767EE-9BB7-4268-9987-0CAEE29446C2}"/>
    <dgm:cxn modelId="{DA9662C9-1134-4165-9C81-11D0081A1260}" type="presOf" srcId="{D6FAD90C-4E57-44B1-96A7-23F999C8995D}" destId="{26E54EFC-B6ED-4211-B066-D93F4939A6EF}" srcOrd="0" destOrd="1" presId="urn:microsoft.com/office/officeart/2005/8/layout/vList2"/>
    <dgm:cxn modelId="{1DF1EACA-4C07-4E09-BD79-4883CE152B97}" srcId="{149BAA3C-B905-473E-9CAF-F170E9B14EB5}" destId="{BB9FBA7C-9279-4A73-BD0E-D84FA399FAE7}" srcOrd="0" destOrd="0" parTransId="{56ABBD2E-5215-4714-B6A0-B780C833CC18}" sibTransId="{4F440877-2A2C-48EB-96C5-1554E6E04D32}"/>
    <dgm:cxn modelId="{A1DFBCCB-A455-4002-84F8-7132D3CD5782}" srcId="{0FFD2A81-BD12-45AA-8A1A-77DE091E0B01}" destId="{19EB3113-FAA0-41B8-B14C-FAC1C07119C5}" srcOrd="0" destOrd="0" parTransId="{2AB09B02-581B-4442-9131-C2266DBF8A99}" sibTransId="{487D40FF-91DB-4280-B445-1BCBB6899EC6}"/>
    <dgm:cxn modelId="{408D05D8-4966-4D64-AD7B-C5CF57D00DDA}" type="presOf" srcId="{AC5E72AD-6BFA-4655-A25A-1FEA549C6481}" destId="{88D928C4-B087-4300-BF10-468948BB976F}" srcOrd="0" destOrd="2" presId="urn:microsoft.com/office/officeart/2005/8/layout/vList2"/>
    <dgm:cxn modelId="{7CF070D9-73B4-4AC2-8611-4BDA10CF4059}" type="presOf" srcId="{AB6DAC91-8421-4694-9A56-B01F3B1A1F01}" destId="{B22D1369-A029-4127-8145-7697C79B4293}" srcOrd="0" destOrd="0" presId="urn:microsoft.com/office/officeart/2005/8/layout/vList2"/>
    <dgm:cxn modelId="{318C78DC-E89F-4905-851A-31B435A2C38E}" type="presOf" srcId="{5FB398F2-E178-460F-823E-B72BE8FA1AED}" destId="{88D928C4-B087-4300-BF10-468948BB976F}" srcOrd="0" destOrd="1" presId="urn:microsoft.com/office/officeart/2005/8/layout/vList2"/>
    <dgm:cxn modelId="{2014A1DD-4962-4402-B48E-148F1EA2C0CF}" type="presOf" srcId="{F5003B2E-677D-4C21-AFD4-B24E4E760FB5}" destId="{42114DB7-10E5-46F6-85D2-B9061EBFE98B}" srcOrd="0" destOrd="0" presId="urn:microsoft.com/office/officeart/2005/8/layout/vList2"/>
    <dgm:cxn modelId="{C99460E1-301C-4CAF-BC1F-0F94DACFF118}" type="presOf" srcId="{C8271F68-BBF4-4173-B947-F6DBAE048EF4}" destId="{26E54EFC-B6ED-4211-B066-D93F4939A6EF}" srcOrd="0" destOrd="2" presId="urn:microsoft.com/office/officeart/2005/8/layout/vList2"/>
    <dgm:cxn modelId="{14566DEF-B6E8-4A0C-BD2A-77AFA76BEC03}" type="presOf" srcId="{149BAA3C-B905-473E-9CAF-F170E9B14EB5}" destId="{BD054CB4-CE33-47C7-8CE5-F2AD58DDC8FD}" srcOrd="0" destOrd="0" presId="urn:microsoft.com/office/officeart/2005/8/layout/vList2"/>
    <dgm:cxn modelId="{1EE9D7F1-CB40-447F-B4C1-0C2B72C6B396}" type="presOf" srcId="{0D523213-D726-478F-B0F7-70CE17C87BF8}" destId="{26E54EFC-B6ED-4211-B066-D93F4939A6EF}" srcOrd="0" destOrd="0" presId="urn:microsoft.com/office/officeart/2005/8/layout/vList2"/>
    <dgm:cxn modelId="{C55993A2-04C3-43AF-B055-85620F8E18A7}" type="presParOf" srcId="{42114DB7-10E5-46F6-85D2-B9061EBFE98B}" destId="{9C8CCF96-95A0-4E5B-A2C0-BBD51A406E03}" srcOrd="0" destOrd="0" presId="urn:microsoft.com/office/officeart/2005/8/layout/vList2"/>
    <dgm:cxn modelId="{BF913A93-EAA5-42C9-944F-1DB26830585E}" type="presParOf" srcId="{42114DB7-10E5-46F6-85D2-B9061EBFE98B}" destId="{88D928C4-B087-4300-BF10-468948BB976F}" srcOrd="1" destOrd="0" presId="urn:microsoft.com/office/officeart/2005/8/layout/vList2"/>
    <dgm:cxn modelId="{B0B280FC-A6FA-4F17-B1C0-C0F0A5CE8CED}" type="presParOf" srcId="{42114DB7-10E5-46F6-85D2-B9061EBFE98B}" destId="{B22D1369-A029-4127-8145-7697C79B4293}" srcOrd="2" destOrd="0" presId="urn:microsoft.com/office/officeart/2005/8/layout/vList2"/>
    <dgm:cxn modelId="{ED6577F4-0AA7-4308-A4D6-15C5DD57C5E0}" type="presParOf" srcId="{42114DB7-10E5-46F6-85D2-B9061EBFE98B}" destId="{26E54EFC-B6ED-4211-B066-D93F4939A6EF}" srcOrd="3" destOrd="0" presId="urn:microsoft.com/office/officeart/2005/8/layout/vList2"/>
    <dgm:cxn modelId="{0A36373C-0A2D-4079-BD60-2B4E5EA03547}" type="presParOf" srcId="{42114DB7-10E5-46F6-85D2-B9061EBFE98B}" destId="{BD054CB4-CE33-47C7-8CE5-F2AD58DDC8FD}" srcOrd="4" destOrd="0" presId="urn:microsoft.com/office/officeart/2005/8/layout/vList2"/>
    <dgm:cxn modelId="{2B5554AF-0E0E-4858-9657-C0D5A0466CEE}" type="presParOf" srcId="{42114DB7-10E5-46F6-85D2-B9061EBFE98B}" destId="{99145FA1-1255-49AE-9D33-F482DC66CA9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0F622A8-6D62-48AD-9596-A1216512438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0703987-A5C7-44AA-A295-1A16EFEB9613}">
      <dgm:prSet/>
      <dgm:spPr/>
      <dgm:t>
        <a:bodyPr/>
        <a:lstStyle/>
        <a:p>
          <a:r>
            <a:rPr lang="zh-CN"/>
            <a:t>流动原则的实践</a:t>
          </a:r>
          <a:endParaRPr lang="en-US"/>
        </a:p>
      </dgm:t>
    </dgm:pt>
    <dgm:pt modelId="{E666E3F4-4495-4B30-A4C8-89D3B81CD9C4}" type="parTrans" cxnId="{F8AAE45B-633F-4321-A61A-6EAA0A275C31}">
      <dgm:prSet/>
      <dgm:spPr/>
      <dgm:t>
        <a:bodyPr/>
        <a:lstStyle/>
        <a:p>
          <a:endParaRPr lang="en-US"/>
        </a:p>
      </dgm:t>
    </dgm:pt>
    <dgm:pt modelId="{95A4A556-553A-49B6-B336-2790139E464A}" type="sibTrans" cxnId="{F8AAE45B-633F-4321-A61A-6EAA0A275C31}">
      <dgm:prSet/>
      <dgm:spPr/>
      <dgm:t>
        <a:bodyPr/>
        <a:lstStyle/>
        <a:p>
          <a:endParaRPr lang="en-US"/>
        </a:p>
      </dgm:t>
    </dgm:pt>
    <dgm:pt modelId="{45160BA0-5765-49A3-9811-7EEB16954FC7}">
      <dgm:prSet/>
      <dgm:spPr/>
      <dgm:t>
        <a:bodyPr/>
        <a:lstStyle/>
        <a:p>
          <a:r>
            <a:rPr lang="zh-CN"/>
            <a:t>部署流水线的基础（所有内容做版本控制、在类生产环境按预期工作才算完成）</a:t>
          </a:r>
          <a:endParaRPr lang="en-US"/>
        </a:p>
      </dgm:t>
    </dgm:pt>
    <dgm:pt modelId="{15408F57-AB48-46E2-8CE6-40B0C96AD217}" type="parTrans" cxnId="{09ED8232-951C-454E-9F73-8407FE3EFBA7}">
      <dgm:prSet/>
      <dgm:spPr/>
      <dgm:t>
        <a:bodyPr/>
        <a:lstStyle/>
        <a:p>
          <a:endParaRPr lang="en-US"/>
        </a:p>
      </dgm:t>
    </dgm:pt>
    <dgm:pt modelId="{19C2D455-65DE-4381-9274-895A38B01384}" type="sibTrans" cxnId="{09ED8232-951C-454E-9F73-8407FE3EFBA7}">
      <dgm:prSet/>
      <dgm:spPr/>
      <dgm:t>
        <a:bodyPr/>
        <a:lstStyle/>
        <a:p>
          <a:endParaRPr lang="en-US"/>
        </a:p>
      </dgm:t>
    </dgm:pt>
    <dgm:pt modelId="{9BD346F1-C7EB-4931-A3BD-B48C165F9D35}">
      <dgm:prSet/>
      <dgm:spPr/>
      <dgm:t>
        <a:bodyPr/>
        <a:lstStyle/>
        <a:p>
          <a:r>
            <a:rPr lang="zh-CN"/>
            <a:t>实现快速可靠的自动化测试（自动化运行、始终保持流水线处于绿色状态）</a:t>
          </a:r>
          <a:endParaRPr lang="en-US"/>
        </a:p>
      </dgm:t>
    </dgm:pt>
    <dgm:pt modelId="{AB925653-019B-4FBC-9DC5-E3082A5E48FB}" type="parTrans" cxnId="{976BEE6A-5DB4-42A2-8F79-BBD04EEAA963}">
      <dgm:prSet/>
      <dgm:spPr/>
      <dgm:t>
        <a:bodyPr/>
        <a:lstStyle/>
        <a:p>
          <a:endParaRPr lang="en-US"/>
        </a:p>
      </dgm:t>
    </dgm:pt>
    <dgm:pt modelId="{E8A3DB8F-C741-4D0B-AC10-40F1603FA7D5}" type="sibTrans" cxnId="{976BEE6A-5DB4-42A2-8F79-BBD04EEAA963}">
      <dgm:prSet/>
      <dgm:spPr/>
      <dgm:t>
        <a:bodyPr/>
        <a:lstStyle/>
        <a:p>
          <a:endParaRPr lang="en-US"/>
        </a:p>
      </dgm:t>
    </dgm:pt>
    <dgm:pt modelId="{4387A60F-FD17-487B-A437-6219B32EECED}">
      <dgm:prSet/>
      <dgm:spPr/>
      <dgm:t>
        <a:bodyPr/>
        <a:lstStyle/>
        <a:p>
          <a:r>
            <a:rPr lang="zh-CN"/>
            <a:t>代码持续集成（小批量开发）</a:t>
          </a:r>
          <a:endParaRPr lang="en-US"/>
        </a:p>
      </dgm:t>
    </dgm:pt>
    <dgm:pt modelId="{39E3ECEE-79FC-441F-B36B-79595545D4F2}" type="parTrans" cxnId="{2F1FF963-EBE3-475B-9A84-ECA32DBF9BBB}">
      <dgm:prSet/>
      <dgm:spPr/>
      <dgm:t>
        <a:bodyPr/>
        <a:lstStyle/>
        <a:p>
          <a:endParaRPr lang="en-US"/>
        </a:p>
      </dgm:t>
    </dgm:pt>
    <dgm:pt modelId="{37FDECCE-0587-4481-A953-B3DD26CEB8C0}" type="sibTrans" cxnId="{2F1FF963-EBE3-475B-9A84-ECA32DBF9BBB}">
      <dgm:prSet/>
      <dgm:spPr/>
      <dgm:t>
        <a:bodyPr/>
        <a:lstStyle/>
        <a:p>
          <a:endParaRPr lang="en-US"/>
        </a:p>
      </dgm:t>
    </dgm:pt>
    <dgm:pt modelId="{18195C4C-CCF6-4B26-8D4E-C40264FD2BA0}">
      <dgm:prSet/>
      <dgm:spPr/>
      <dgm:t>
        <a:bodyPr/>
        <a:lstStyle/>
        <a:p>
          <a:r>
            <a:rPr lang="zh-CN"/>
            <a:t>自动化和低风险发布（自助式部署、部署和发布解耦、采用持续交付）</a:t>
          </a:r>
          <a:endParaRPr lang="en-US"/>
        </a:p>
      </dgm:t>
    </dgm:pt>
    <dgm:pt modelId="{9275BBD4-2471-43BF-82F6-6ED328AB8227}" type="parTrans" cxnId="{50ABEFB4-3928-426F-B3EB-554E9EDA791F}">
      <dgm:prSet/>
      <dgm:spPr/>
      <dgm:t>
        <a:bodyPr/>
        <a:lstStyle/>
        <a:p>
          <a:endParaRPr lang="en-US"/>
        </a:p>
      </dgm:t>
    </dgm:pt>
    <dgm:pt modelId="{CA2DB0C3-324F-4436-B112-4635104244D3}" type="sibTrans" cxnId="{50ABEFB4-3928-426F-B3EB-554E9EDA791F}">
      <dgm:prSet/>
      <dgm:spPr/>
      <dgm:t>
        <a:bodyPr/>
        <a:lstStyle/>
        <a:p>
          <a:endParaRPr lang="en-US"/>
        </a:p>
      </dgm:t>
    </dgm:pt>
    <dgm:pt modelId="{D0059021-1579-440E-BA1A-4F42E575A563}">
      <dgm:prSet/>
      <dgm:spPr/>
      <dgm:t>
        <a:bodyPr/>
        <a:lstStyle/>
        <a:p>
          <a:r>
            <a:rPr lang="zh-CN"/>
            <a:t>降低发布风险的架构（云原生架构）</a:t>
          </a:r>
          <a:endParaRPr lang="en-US"/>
        </a:p>
      </dgm:t>
    </dgm:pt>
    <dgm:pt modelId="{417FF279-91E3-45B1-B8EC-50BA481B8B6F}" type="parTrans" cxnId="{31CCBF25-91B9-4049-B180-B26E4B7F06FA}">
      <dgm:prSet/>
      <dgm:spPr/>
      <dgm:t>
        <a:bodyPr/>
        <a:lstStyle/>
        <a:p>
          <a:endParaRPr lang="en-US"/>
        </a:p>
      </dgm:t>
    </dgm:pt>
    <dgm:pt modelId="{86F8EAE9-F848-43FF-A9E0-75EFEB166784}" type="sibTrans" cxnId="{31CCBF25-91B9-4049-B180-B26E4B7F06FA}">
      <dgm:prSet/>
      <dgm:spPr/>
      <dgm:t>
        <a:bodyPr/>
        <a:lstStyle/>
        <a:p>
          <a:endParaRPr lang="en-US"/>
        </a:p>
      </dgm:t>
    </dgm:pt>
    <dgm:pt modelId="{4296EC97-C1BA-4B47-A65F-F122D663A727}">
      <dgm:prSet/>
      <dgm:spPr/>
      <dgm:t>
        <a:bodyPr/>
        <a:lstStyle/>
        <a:p>
          <a:r>
            <a:rPr lang="zh-CN"/>
            <a:t>反馈原则的实践</a:t>
          </a:r>
          <a:endParaRPr lang="en-US"/>
        </a:p>
      </dgm:t>
    </dgm:pt>
    <dgm:pt modelId="{A8A76748-16AB-47C3-B6AA-9646CCB80AD7}" type="parTrans" cxnId="{566FE565-9023-46DD-9AED-C9E000DB5B30}">
      <dgm:prSet/>
      <dgm:spPr/>
      <dgm:t>
        <a:bodyPr/>
        <a:lstStyle/>
        <a:p>
          <a:endParaRPr lang="en-US"/>
        </a:p>
      </dgm:t>
    </dgm:pt>
    <dgm:pt modelId="{31E6A201-46D0-47E2-853F-041FE86F11E9}" type="sibTrans" cxnId="{566FE565-9023-46DD-9AED-C9E000DB5B30}">
      <dgm:prSet/>
      <dgm:spPr/>
      <dgm:t>
        <a:bodyPr/>
        <a:lstStyle/>
        <a:p>
          <a:endParaRPr lang="en-US"/>
        </a:p>
      </dgm:t>
    </dgm:pt>
    <dgm:pt modelId="{7831A1DC-D056-4423-9834-3FF5163F3B39}">
      <dgm:prSet/>
      <dgm:spPr/>
      <dgm:t>
        <a:bodyPr/>
        <a:lstStyle/>
        <a:p>
          <a:r>
            <a:rPr lang="zh-CN"/>
            <a:t>建立遥测系统（</a:t>
          </a:r>
          <a:r>
            <a:rPr lang="en-US"/>
            <a:t>Tracing</a:t>
          </a:r>
          <a:r>
            <a:rPr lang="zh-CN"/>
            <a:t>、</a:t>
          </a:r>
          <a:r>
            <a:rPr lang="en-US"/>
            <a:t>Metrics</a:t>
          </a:r>
          <a:r>
            <a:rPr lang="zh-CN"/>
            <a:t>、</a:t>
          </a:r>
          <a:r>
            <a:rPr lang="en-US"/>
            <a:t>Logging</a:t>
          </a:r>
          <a:r>
            <a:rPr lang="zh-CN"/>
            <a:t>）</a:t>
          </a:r>
          <a:endParaRPr lang="en-US"/>
        </a:p>
      </dgm:t>
    </dgm:pt>
    <dgm:pt modelId="{561DCF4A-1F32-4C05-9463-B6631B5AD7DD}" type="parTrans" cxnId="{3C1D6EBA-378C-4923-A954-98A5A6E94B5B}">
      <dgm:prSet/>
      <dgm:spPr/>
      <dgm:t>
        <a:bodyPr/>
        <a:lstStyle/>
        <a:p>
          <a:endParaRPr lang="en-US"/>
        </a:p>
      </dgm:t>
    </dgm:pt>
    <dgm:pt modelId="{FA524FAA-AA68-4200-82D1-106D53019941}" type="sibTrans" cxnId="{3C1D6EBA-378C-4923-A954-98A5A6E94B5B}">
      <dgm:prSet/>
      <dgm:spPr/>
      <dgm:t>
        <a:bodyPr/>
        <a:lstStyle/>
        <a:p>
          <a:endParaRPr lang="en-US"/>
        </a:p>
      </dgm:t>
    </dgm:pt>
    <dgm:pt modelId="{303ED628-E1D6-44CF-ABCF-326D87AD3C80}">
      <dgm:prSet/>
      <dgm:spPr/>
      <dgm:t>
        <a:bodyPr/>
        <a:lstStyle/>
        <a:p>
          <a:r>
            <a:rPr lang="zh-CN"/>
            <a:t>智能告警（使用统计分析方法和预防故障的告警）</a:t>
          </a:r>
          <a:endParaRPr lang="en-US"/>
        </a:p>
      </dgm:t>
    </dgm:pt>
    <dgm:pt modelId="{096CEC8C-7B05-48E5-BB53-BFCB3C8EA7E2}" type="parTrans" cxnId="{991A55D9-0B7A-4C87-A953-479E445B1E6A}">
      <dgm:prSet/>
      <dgm:spPr/>
      <dgm:t>
        <a:bodyPr/>
        <a:lstStyle/>
        <a:p>
          <a:endParaRPr lang="en-US"/>
        </a:p>
      </dgm:t>
    </dgm:pt>
    <dgm:pt modelId="{9A44E8A4-7844-4A33-8EE1-11A14C9C8D2D}" type="sibTrans" cxnId="{991A55D9-0B7A-4C87-A953-479E445B1E6A}">
      <dgm:prSet/>
      <dgm:spPr/>
      <dgm:t>
        <a:bodyPr/>
        <a:lstStyle/>
        <a:p>
          <a:endParaRPr lang="en-US"/>
        </a:p>
      </dgm:t>
    </dgm:pt>
    <dgm:pt modelId="{DE5932BD-6630-4CAE-8198-A1D0540BFD7E}">
      <dgm:prSet/>
      <dgm:spPr/>
      <dgm:t>
        <a:bodyPr/>
        <a:lstStyle/>
        <a:p>
          <a:r>
            <a:rPr lang="zh-CN"/>
            <a:t>应用反馈实现安全部署（部署后立即发现问题、共同承担责任）</a:t>
          </a:r>
          <a:endParaRPr lang="en-US"/>
        </a:p>
      </dgm:t>
    </dgm:pt>
    <dgm:pt modelId="{9DB9FFA9-8A58-4310-9168-D9D1D3AA1647}" type="parTrans" cxnId="{E9A8FB03-08BE-4897-8DC3-CD23C690DEF1}">
      <dgm:prSet/>
      <dgm:spPr/>
      <dgm:t>
        <a:bodyPr/>
        <a:lstStyle/>
        <a:p>
          <a:endParaRPr lang="en-US"/>
        </a:p>
      </dgm:t>
    </dgm:pt>
    <dgm:pt modelId="{59C22105-78A7-48E1-A916-F39E7DF2E660}" type="sibTrans" cxnId="{E9A8FB03-08BE-4897-8DC3-CD23C690DEF1}">
      <dgm:prSet/>
      <dgm:spPr/>
      <dgm:t>
        <a:bodyPr/>
        <a:lstStyle/>
        <a:p>
          <a:endParaRPr lang="en-US"/>
        </a:p>
      </dgm:t>
    </dgm:pt>
    <dgm:pt modelId="{0FB2DE62-B411-4930-815D-111BFCE81C47}">
      <dgm:prSet/>
      <dgm:spPr/>
      <dgm:t>
        <a:bodyPr/>
        <a:lstStyle/>
        <a:p>
          <a:r>
            <a:rPr lang="zh-CN"/>
            <a:t>应用</a:t>
          </a:r>
          <a:r>
            <a:rPr lang="en-US"/>
            <a:t>A/B</a:t>
          </a:r>
          <a:r>
            <a:rPr lang="zh-CN"/>
            <a:t>测试（功能规划中集成</a:t>
          </a:r>
          <a:r>
            <a:rPr lang="en-US"/>
            <a:t>A/B</a:t>
          </a:r>
          <a:r>
            <a:rPr lang="zh-CN"/>
            <a:t>测试、使用特性开关）</a:t>
          </a:r>
          <a:endParaRPr lang="en-US"/>
        </a:p>
      </dgm:t>
    </dgm:pt>
    <dgm:pt modelId="{33EFF76F-9659-4E3D-B161-53B52C191EA2}" type="parTrans" cxnId="{F1234E6A-FA53-4664-8607-E880BD3B55AF}">
      <dgm:prSet/>
      <dgm:spPr/>
      <dgm:t>
        <a:bodyPr/>
        <a:lstStyle/>
        <a:p>
          <a:endParaRPr lang="en-US"/>
        </a:p>
      </dgm:t>
    </dgm:pt>
    <dgm:pt modelId="{E8971B9C-6D52-4EE8-94A9-7F1E0E60ADA1}" type="sibTrans" cxnId="{F1234E6A-FA53-4664-8607-E880BD3B55AF}">
      <dgm:prSet/>
      <dgm:spPr/>
      <dgm:t>
        <a:bodyPr/>
        <a:lstStyle/>
        <a:p>
          <a:endParaRPr lang="en-US"/>
        </a:p>
      </dgm:t>
    </dgm:pt>
    <dgm:pt modelId="{C42F6967-52C5-44D2-A91F-8A2719DDFC9C}">
      <dgm:prSet/>
      <dgm:spPr/>
      <dgm:t>
        <a:bodyPr/>
        <a:lstStyle/>
        <a:p>
          <a:r>
            <a:rPr lang="zh-CN"/>
            <a:t>建立评审和协作流程（同行评审、减少审批流程、结对编程）</a:t>
          </a:r>
          <a:endParaRPr lang="en-US"/>
        </a:p>
      </dgm:t>
    </dgm:pt>
    <dgm:pt modelId="{C4A68CFA-785A-4959-A930-7BA2D7019CC6}" type="parTrans" cxnId="{584B2699-DAC7-4088-B44C-4C373D5A0FCC}">
      <dgm:prSet/>
      <dgm:spPr/>
      <dgm:t>
        <a:bodyPr/>
        <a:lstStyle/>
        <a:p>
          <a:endParaRPr lang="en-US"/>
        </a:p>
      </dgm:t>
    </dgm:pt>
    <dgm:pt modelId="{5B4EC749-437C-45F0-AC4D-E64CE492CAA2}" type="sibTrans" cxnId="{584B2699-DAC7-4088-B44C-4C373D5A0FCC}">
      <dgm:prSet/>
      <dgm:spPr/>
      <dgm:t>
        <a:bodyPr/>
        <a:lstStyle/>
        <a:p>
          <a:endParaRPr lang="en-US"/>
        </a:p>
      </dgm:t>
    </dgm:pt>
    <dgm:pt modelId="{BE30CD5A-CC2E-496F-B304-F8D012DAC9D0}">
      <dgm:prSet/>
      <dgm:spPr/>
      <dgm:t>
        <a:bodyPr/>
        <a:lstStyle/>
        <a:p>
          <a:r>
            <a:rPr lang="zh-CN"/>
            <a:t>持续学习与实验原则的实践</a:t>
          </a:r>
          <a:endParaRPr lang="en-US"/>
        </a:p>
      </dgm:t>
    </dgm:pt>
    <dgm:pt modelId="{461CC37C-AF63-47C3-9CF6-F2D584660147}" type="parTrans" cxnId="{55424DCE-FAF5-46B4-8AB2-E53564885B08}">
      <dgm:prSet/>
      <dgm:spPr/>
      <dgm:t>
        <a:bodyPr/>
        <a:lstStyle/>
        <a:p>
          <a:endParaRPr lang="en-US"/>
        </a:p>
      </dgm:t>
    </dgm:pt>
    <dgm:pt modelId="{A0ADE817-0FA7-42E5-8D16-EAF507DBFC7D}" type="sibTrans" cxnId="{55424DCE-FAF5-46B4-8AB2-E53564885B08}">
      <dgm:prSet/>
      <dgm:spPr/>
      <dgm:t>
        <a:bodyPr/>
        <a:lstStyle/>
        <a:p>
          <a:endParaRPr lang="en-US"/>
        </a:p>
      </dgm:t>
    </dgm:pt>
    <dgm:pt modelId="{22BB5CC3-9D07-4E4D-BCD4-0BE3F25A2DE5}">
      <dgm:prSet/>
      <dgm:spPr/>
      <dgm:t>
        <a:bodyPr/>
        <a:lstStyle/>
        <a:p>
          <a:r>
            <a:rPr lang="zh-CN"/>
            <a:t>将学习融入日常工作（从学习的角度看待事故、寻找更弱的故障信号）</a:t>
          </a:r>
          <a:endParaRPr lang="en-US"/>
        </a:p>
      </dgm:t>
    </dgm:pt>
    <dgm:pt modelId="{AC1D91C1-E82D-4072-BDAF-6218D3B0A748}" type="parTrans" cxnId="{9EF4B6F4-86CA-4C3B-A7B6-5C93D275531E}">
      <dgm:prSet/>
      <dgm:spPr/>
      <dgm:t>
        <a:bodyPr/>
        <a:lstStyle/>
        <a:p>
          <a:endParaRPr lang="en-US"/>
        </a:p>
      </dgm:t>
    </dgm:pt>
    <dgm:pt modelId="{7C945AE7-7373-4F55-B01F-AD74FD094B36}" type="sibTrans" cxnId="{9EF4B6F4-86CA-4C3B-A7B6-5C93D275531E}">
      <dgm:prSet/>
      <dgm:spPr/>
      <dgm:t>
        <a:bodyPr/>
        <a:lstStyle/>
        <a:p>
          <a:endParaRPr lang="en-US"/>
        </a:p>
      </dgm:t>
    </dgm:pt>
    <dgm:pt modelId="{A09DB1DF-281A-4CF3-930E-B9EC74DEBDCC}">
      <dgm:prSet/>
      <dgm:spPr/>
      <dgm:t>
        <a:bodyPr/>
        <a:lstStyle/>
        <a:p>
          <a:r>
            <a:rPr lang="zh-CN"/>
            <a:t>将局部经验转化为全局改进（</a:t>
          </a:r>
          <a:r>
            <a:rPr lang="en-US"/>
            <a:t>ChatOps</a:t>
          </a:r>
          <a:r>
            <a:rPr lang="zh-CN"/>
            <a:t>、让规范便于执行、非功能性的运维需求）</a:t>
          </a:r>
          <a:endParaRPr lang="en-US"/>
        </a:p>
      </dgm:t>
    </dgm:pt>
    <dgm:pt modelId="{05E2906C-DC79-42EF-A87E-097167731C70}" type="parTrans" cxnId="{7E55FC3E-A33A-45CC-9E37-A52844150F34}">
      <dgm:prSet/>
      <dgm:spPr/>
      <dgm:t>
        <a:bodyPr/>
        <a:lstStyle/>
        <a:p>
          <a:endParaRPr lang="en-US"/>
        </a:p>
      </dgm:t>
    </dgm:pt>
    <dgm:pt modelId="{A3E3CEA6-B74C-49B7-92AE-BB7DC0A3EC74}" type="sibTrans" cxnId="{7E55FC3E-A33A-45CC-9E37-A52844150F34}">
      <dgm:prSet/>
      <dgm:spPr/>
      <dgm:t>
        <a:bodyPr/>
        <a:lstStyle/>
        <a:p>
          <a:endParaRPr lang="en-US"/>
        </a:p>
      </dgm:t>
    </dgm:pt>
    <dgm:pt modelId="{E4036035-E2AB-4605-8C63-B0011F7A65CD}">
      <dgm:prSet/>
      <dgm:spPr/>
      <dgm:t>
        <a:bodyPr/>
        <a:lstStyle/>
        <a:p>
          <a:r>
            <a:rPr lang="zh-CN"/>
            <a:t>预留组织学习和改进的时间（定时偿还技术债务、教学相长、内部教练）</a:t>
          </a:r>
          <a:endParaRPr lang="en-US"/>
        </a:p>
      </dgm:t>
    </dgm:pt>
    <dgm:pt modelId="{5CBE0452-A9E6-43BC-ABF9-534EB6D04001}" type="parTrans" cxnId="{14F57B9A-2270-4E4D-BE11-DB4DAD9133DC}">
      <dgm:prSet/>
      <dgm:spPr/>
      <dgm:t>
        <a:bodyPr/>
        <a:lstStyle/>
        <a:p>
          <a:endParaRPr lang="en-US"/>
        </a:p>
      </dgm:t>
    </dgm:pt>
    <dgm:pt modelId="{843003D7-CF51-49EC-B06D-B3C7C37E01B8}" type="sibTrans" cxnId="{14F57B9A-2270-4E4D-BE11-DB4DAD9133DC}">
      <dgm:prSet/>
      <dgm:spPr/>
      <dgm:t>
        <a:bodyPr/>
        <a:lstStyle/>
        <a:p>
          <a:endParaRPr lang="en-US"/>
        </a:p>
      </dgm:t>
    </dgm:pt>
    <dgm:pt modelId="{733E05C5-59B1-4EC5-B9DF-E0A321E36309}" type="pres">
      <dgm:prSet presAssocID="{40F622A8-6D62-48AD-9596-A12165124383}" presName="linear" presStyleCnt="0">
        <dgm:presLayoutVars>
          <dgm:animLvl val="lvl"/>
          <dgm:resizeHandles val="exact"/>
        </dgm:presLayoutVars>
      </dgm:prSet>
      <dgm:spPr/>
    </dgm:pt>
    <dgm:pt modelId="{82EA969A-768A-4A7D-890B-CBEA99221F48}" type="pres">
      <dgm:prSet presAssocID="{50703987-A5C7-44AA-A295-1A16EFEB9613}" presName="parentText" presStyleLbl="node1" presStyleIdx="0" presStyleCnt="3">
        <dgm:presLayoutVars>
          <dgm:chMax val="0"/>
          <dgm:bulletEnabled val="1"/>
        </dgm:presLayoutVars>
      </dgm:prSet>
      <dgm:spPr/>
    </dgm:pt>
    <dgm:pt modelId="{F7A23E15-CE20-4D31-A13D-4E615C4DFD3A}" type="pres">
      <dgm:prSet presAssocID="{50703987-A5C7-44AA-A295-1A16EFEB9613}" presName="childText" presStyleLbl="revTx" presStyleIdx="0" presStyleCnt="3">
        <dgm:presLayoutVars>
          <dgm:bulletEnabled val="1"/>
        </dgm:presLayoutVars>
      </dgm:prSet>
      <dgm:spPr/>
    </dgm:pt>
    <dgm:pt modelId="{4F19F1B0-02B8-4B38-A447-EE47D2F92BEA}" type="pres">
      <dgm:prSet presAssocID="{4296EC97-C1BA-4B47-A65F-F122D663A727}" presName="parentText" presStyleLbl="node1" presStyleIdx="1" presStyleCnt="3">
        <dgm:presLayoutVars>
          <dgm:chMax val="0"/>
          <dgm:bulletEnabled val="1"/>
        </dgm:presLayoutVars>
      </dgm:prSet>
      <dgm:spPr/>
    </dgm:pt>
    <dgm:pt modelId="{C1D013D4-E002-4667-ABCE-A08B6E0677F6}" type="pres">
      <dgm:prSet presAssocID="{4296EC97-C1BA-4B47-A65F-F122D663A727}" presName="childText" presStyleLbl="revTx" presStyleIdx="1" presStyleCnt="3">
        <dgm:presLayoutVars>
          <dgm:bulletEnabled val="1"/>
        </dgm:presLayoutVars>
      </dgm:prSet>
      <dgm:spPr/>
    </dgm:pt>
    <dgm:pt modelId="{EA55969A-CBC0-47DB-A362-A721DE9924D0}" type="pres">
      <dgm:prSet presAssocID="{BE30CD5A-CC2E-496F-B304-F8D012DAC9D0}" presName="parentText" presStyleLbl="node1" presStyleIdx="2" presStyleCnt="3">
        <dgm:presLayoutVars>
          <dgm:chMax val="0"/>
          <dgm:bulletEnabled val="1"/>
        </dgm:presLayoutVars>
      </dgm:prSet>
      <dgm:spPr/>
    </dgm:pt>
    <dgm:pt modelId="{0FBCAB67-3682-4519-808F-0E748D9E1B5E}" type="pres">
      <dgm:prSet presAssocID="{BE30CD5A-CC2E-496F-B304-F8D012DAC9D0}" presName="childText" presStyleLbl="revTx" presStyleIdx="2" presStyleCnt="3">
        <dgm:presLayoutVars>
          <dgm:bulletEnabled val="1"/>
        </dgm:presLayoutVars>
      </dgm:prSet>
      <dgm:spPr/>
    </dgm:pt>
  </dgm:ptLst>
  <dgm:cxnLst>
    <dgm:cxn modelId="{E9A8FB03-08BE-4897-8DC3-CD23C690DEF1}" srcId="{4296EC97-C1BA-4B47-A65F-F122D663A727}" destId="{DE5932BD-6630-4CAE-8198-A1D0540BFD7E}" srcOrd="2" destOrd="0" parTransId="{9DB9FFA9-8A58-4310-9168-D9D1D3AA1647}" sibTransId="{59C22105-78A7-48E1-A916-F39E7DF2E660}"/>
    <dgm:cxn modelId="{FC695006-A25C-4544-B6DC-7A99283F4383}" type="presOf" srcId="{4387A60F-FD17-487B-A437-6219B32EECED}" destId="{F7A23E15-CE20-4D31-A13D-4E615C4DFD3A}" srcOrd="0" destOrd="2" presId="urn:microsoft.com/office/officeart/2005/8/layout/vList2"/>
    <dgm:cxn modelId="{F028C10D-BFEC-4F83-8A8B-477837B6A236}" type="presOf" srcId="{BE30CD5A-CC2E-496F-B304-F8D012DAC9D0}" destId="{EA55969A-CBC0-47DB-A362-A721DE9924D0}" srcOrd="0" destOrd="0" presId="urn:microsoft.com/office/officeart/2005/8/layout/vList2"/>
    <dgm:cxn modelId="{D5C37112-1711-46D3-8713-143ED45150C1}" type="presOf" srcId="{A09DB1DF-281A-4CF3-930E-B9EC74DEBDCC}" destId="{0FBCAB67-3682-4519-808F-0E748D9E1B5E}" srcOrd="0" destOrd="1" presId="urn:microsoft.com/office/officeart/2005/8/layout/vList2"/>
    <dgm:cxn modelId="{31CCBF25-91B9-4049-B180-B26E4B7F06FA}" srcId="{50703987-A5C7-44AA-A295-1A16EFEB9613}" destId="{D0059021-1579-440E-BA1A-4F42E575A563}" srcOrd="4" destOrd="0" parTransId="{417FF279-91E3-45B1-B8EC-50BA481B8B6F}" sibTransId="{86F8EAE9-F848-43FF-A9E0-75EFEB166784}"/>
    <dgm:cxn modelId="{7FBB6B31-769D-4A5F-9F4D-726236C08C7A}" type="presOf" srcId="{9BD346F1-C7EB-4931-A3BD-B48C165F9D35}" destId="{F7A23E15-CE20-4D31-A13D-4E615C4DFD3A}" srcOrd="0" destOrd="1" presId="urn:microsoft.com/office/officeart/2005/8/layout/vList2"/>
    <dgm:cxn modelId="{09ED8232-951C-454E-9F73-8407FE3EFBA7}" srcId="{50703987-A5C7-44AA-A295-1A16EFEB9613}" destId="{45160BA0-5765-49A3-9811-7EEB16954FC7}" srcOrd="0" destOrd="0" parTransId="{15408F57-AB48-46E2-8CE6-40B0C96AD217}" sibTransId="{19C2D455-65DE-4381-9274-895A38B01384}"/>
    <dgm:cxn modelId="{7E55FC3E-A33A-45CC-9E37-A52844150F34}" srcId="{BE30CD5A-CC2E-496F-B304-F8D012DAC9D0}" destId="{A09DB1DF-281A-4CF3-930E-B9EC74DEBDCC}" srcOrd="1" destOrd="0" parTransId="{05E2906C-DC79-42EF-A87E-097167731C70}" sibTransId="{A3E3CEA6-B74C-49B7-92AE-BB7DC0A3EC74}"/>
    <dgm:cxn modelId="{F8AAE45B-633F-4321-A61A-6EAA0A275C31}" srcId="{40F622A8-6D62-48AD-9596-A12165124383}" destId="{50703987-A5C7-44AA-A295-1A16EFEB9613}" srcOrd="0" destOrd="0" parTransId="{E666E3F4-4495-4B30-A4C8-89D3B81CD9C4}" sibTransId="{95A4A556-553A-49B6-B336-2790139E464A}"/>
    <dgm:cxn modelId="{2F1FF963-EBE3-475B-9A84-ECA32DBF9BBB}" srcId="{50703987-A5C7-44AA-A295-1A16EFEB9613}" destId="{4387A60F-FD17-487B-A437-6219B32EECED}" srcOrd="2" destOrd="0" parTransId="{39E3ECEE-79FC-441F-B36B-79595545D4F2}" sibTransId="{37FDECCE-0587-4481-A953-B3DD26CEB8C0}"/>
    <dgm:cxn modelId="{566FE565-9023-46DD-9AED-C9E000DB5B30}" srcId="{40F622A8-6D62-48AD-9596-A12165124383}" destId="{4296EC97-C1BA-4B47-A65F-F122D663A727}" srcOrd="1" destOrd="0" parTransId="{A8A76748-16AB-47C3-B6AA-9646CCB80AD7}" sibTransId="{31E6A201-46D0-47E2-853F-041FE86F11E9}"/>
    <dgm:cxn modelId="{F1234E6A-FA53-4664-8607-E880BD3B55AF}" srcId="{4296EC97-C1BA-4B47-A65F-F122D663A727}" destId="{0FB2DE62-B411-4930-815D-111BFCE81C47}" srcOrd="3" destOrd="0" parTransId="{33EFF76F-9659-4E3D-B161-53B52C191EA2}" sibTransId="{E8971B9C-6D52-4EE8-94A9-7F1E0E60ADA1}"/>
    <dgm:cxn modelId="{EA14736A-DCD3-47E4-8349-1CC05664479B}" type="presOf" srcId="{DE5932BD-6630-4CAE-8198-A1D0540BFD7E}" destId="{C1D013D4-E002-4667-ABCE-A08B6E0677F6}" srcOrd="0" destOrd="2" presId="urn:microsoft.com/office/officeart/2005/8/layout/vList2"/>
    <dgm:cxn modelId="{976BEE6A-5DB4-42A2-8F79-BBD04EEAA963}" srcId="{50703987-A5C7-44AA-A295-1A16EFEB9613}" destId="{9BD346F1-C7EB-4931-A3BD-B48C165F9D35}" srcOrd="1" destOrd="0" parTransId="{AB925653-019B-4FBC-9DC5-E3082A5E48FB}" sibTransId="{E8A3DB8F-C741-4D0B-AC10-40F1603FA7D5}"/>
    <dgm:cxn modelId="{6174A94E-0182-4616-9F25-289DBA2DC60F}" type="presOf" srcId="{40F622A8-6D62-48AD-9596-A12165124383}" destId="{733E05C5-59B1-4EC5-B9DF-E0A321E36309}" srcOrd="0" destOrd="0" presId="urn:microsoft.com/office/officeart/2005/8/layout/vList2"/>
    <dgm:cxn modelId="{6119E651-5F60-4C85-9908-836110AAA699}" type="presOf" srcId="{4296EC97-C1BA-4B47-A65F-F122D663A727}" destId="{4F19F1B0-02B8-4B38-A447-EE47D2F92BEA}" srcOrd="0" destOrd="0" presId="urn:microsoft.com/office/officeart/2005/8/layout/vList2"/>
    <dgm:cxn modelId="{E9467376-EDB9-4F00-ACFF-2F875F7935C6}" type="presOf" srcId="{50703987-A5C7-44AA-A295-1A16EFEB9613}" destId="{82EA969A-768A-4A7D-890B-CBEA99221F48}" srcOrd="0" destOrd="0" presId="urn:microsoft.com/office/officeart/2005/8/layout/vList2"/>
    <dgm:cxn modelId="{1E726C92-18F6-4F9C-945B-6DD18A116FE5}" type="presOf" srcId="{E4036035-E2AB-4605-8C63-B0011F7A65CD}" destId="{0FBCAB67-3682-4519-808F-0E748D9E1B5E}" srcOrd="0" destOrd="2" presId="urn:microsoft.com/office/officeart/2005/8/layout/vList2"/>
    <dgm:cxn modelId="{584B2699-DAC7-4088-B44C-4C373D5A0FCC}" srcId="{4296EC97-C1BA-4B47-A65F-F122D663A727}" destId="{C42F6967-52C5-44D2-A91F-8A2719DDFC9C}" srcOrd="4" destOrd="0" parTransId="{C4A68CFA-785A-4959-A930-7BA2D7019CC6}" sibTransId="{5B4EC749-437C-45F0-AC4D-E64CE492CAA2}"/>
    <dgm:cxn modelId="{14F57B9A-2270-4E4D-BE11-DB4DAD9133DC}" srcId="{BE30CD5A-CC2E-496F-B304-F8D012DAC9D0}" destId="{E4036035-E2AB-4605-8C63-B0011F7A65CD}" srcOrd="2" destOrd="0" parTransId="{5CBE0452-A9E6-43BC-ABF9-534EB6D04001}" sibTransId="{843003D7-CF51-49EC-B06D-B3C7C37E01B8}"/>
    <dgm:cxn modelId="{758254AB-3D7C-4424-A9D7-6282E69C43DA}" type="presOf" srcId="{C42F6967-52C5-44D2-A91F-8A2719DDFC9C}" destId="{C1D013D4-E002-4667-ABCE-A08B6E0677F6}" srcOrd="0" destOrd="4" presId="urn:microsoft.com/office/officeart/2005/8/layout/vList2"/>
    <dgm:cxn modelId="{963386AB-C815-4526-AF5A-39A524A2D1EE}" type="presOf" srcId="{303ED628-E1D6-44CF-ABCF-326D87AD3C80}" destId="{C1D013D4-E002-4667-ABCE-A08B6E0677F6}" srcOrd="0" destOrd="1" presId="urn:microsoft.com/office/officeart/2005/8/layout/vList2"/>
    <dgm:cxn modelId="{50ABEFB4-3928-426F-B3EB-554E9EDA791F}" srcId="{50703987-A5C7-44AA-A295-1A16EFEB9613}" destId="{18195C4C-CCF6-4B26-8D4E-C40264FD2BA0}" srcOrd="3" destOrd="0" parTransId="{9275BBD4-2471-43BF-82F6-6ED328AB8227}" sibTransId="{CA2DB0C3-324F-4436-B112-4635104244D3}"/>
    <dgm:cxn modelId="{3C1D6EBA-378C-4923-A954-98A5A6E94B5B}" srcId="{4296EC97-C1BA-4B47-A65F-F122D663A727}" destId="{7831A1DC-D056-4423-9834-3FF5163F3B39}" srcOrd="0" destOrd="0" parTransId="{561DCF4A-1F32-4C05-9463-B6631B5AD7DD}" sibTransId="{FA524FAA-AA68-4200-82D1-106D53019941}"/>
    <dgm:cxn modelId="{E4B66DC5-A760-45B5-9160-41B61256CED1}" type="presOf" srcId="{0FB2DE62-B411-4930-815D-111BFCE81C47}" destId="{C1D013D4-E002-4667-ABCE-A08B6E0677F6}" srcOrd="0" destOrd="3" presId="urn:microsoft.com/office/officeart/2005/8/layout/vList2"/>
    <dgm:cxn modelId="{348995C7-3B2F-4188-A60F-B233B9415AC2}" type="presOf" srcId="{45160BA0-5765-49A3-9811-7EEB16954FC7}" destId="{F7A23E15-CE20-4D31-A13D-4E615C4DFD3A}" srcOrd="0" destOrd="0" presId="urn:microsoft.com/office/officeart/2005/8/layout/vList2"/>
    <dgm:cxn modelId="{5B7905CD-022F-4BE9-9139-1E2520123728}" type="presOf" srcId="{7831A1DC-D056-4423-9834-3FF5163F3B39}" destId="{C1D013D4-E002-4667-ABCE-A08B6E0677F6}" srcOrd="0" destOrd="0" presId="urn:microsoft.com/office/officeart/2005/8/layout/vList2"/>
    <dgm:cxn modelId="{55424DCE-FAF5-46B4-8AB2-E53564885B08}" srcId="{40F622A8-6D62-48AD-9596-A12165124383}" destId="{BE30CD5A-CC2E-496F-B304-F8D012DAC9D0}" srcOrd="2" destOrd="0" parTransId="{461CC37C-AF63-47C3-9CF6-F2D584660147}" sibTransId="{A0ADE817-0FA7-42E5-8D16-EAF507DBFC7D}"/>
    <dgm:cxn modelId="{991A55D9-0B7A-4C87-A953-479E445B1E6A}" srcId="{4296EC97-C1BA-4B47-A65F-F122D663A727}" destId="{303ED628-E1D6-44CF-ABCF-326D87AD3C80}" srcOrd="1" destOrd="0" parTransId="{096CEC8C-7B05-48E5-BB53-BFCB3C8EA7E2}" sibTransId="{9A44E8A4-7844-4A33-8EE1-11A14C9C8D2D}"/>
    <dgm:cxn modelId="{9290DDD9-3D9C-414C-9FE9-BDC10A15DFF3}" type="presOf" srcId="{18195C4C-CCF6-4B26-8D4E-C40264FD2BA0}" destId="{F7A23E15-CE20-4D31-A13D-4E615C4DFD3A}" srcOrd="0" destOrd="3" presId="urn:microsoft.com/office/officeart/2005/8/layout/vList2"/>
    <dgm:cxn modelId="{BDE71CE2-067A-48AC-84D4-39629BB53865}" type="presOf" srcId="{D0059021-1579-440E-BA1A-4F42E575A563}" destId="{F7A23E15-CE20-4D31-A13D-4E615C4DFD3A}" srcOrd="0" destOrd="4" presId="urn:microsoft.com/office/officeart/2005/8/layout/vList2"/>
    <dgm:cxn modelId="{7BB776E8-F4BD-48A6-A589-F26B8F46D68E}" type="presOf" srcId="{22BB5CC3-9D07-4E4D-BCD4-0BE3F25A2DE5}" destId="{0FBCAB67-3682-4519-808F-0E748D9E1B5E}" srcOrd="0" destOrd="0" presId="urn:microsoft.com/office/officeart/2005/8/layout/vList2"/>
    <dgm:cxn modelId="{9EF4B6F4-86CA-4C3B-A7B6-5C93D275531E}" srcId="{BE30CD5A-CC2E-496F-B304-F8D012DAC9D0}" destId="{22BB5CC3-9D07-4E4D-BCD4-0BE3F25A2DE5}" srcOrd="0" destOrd="0" parTransId="{AC1D91C1-E82D-4072-BDAF-6218D3B0A748}" sibTransId="{7C945AE7-7373-4F55-B01F-AD74FD094B36}"/>
    <dgm:cxn modelId="{C3CBA4B3-5EC4-4533-A994-FABC84F7DFA3}" type="presParOf" srcId="{733E05C5-59B1-4EC5-B9DF-E0A321E36309}" destId="{82EA969A-768A-4A7D-890B-CBEA99221F48}" srcOrd="0" destOrd="0" presId="urn:microsoft.com/office/officeart/2005/8/layout/vList2"/>
    <dgm:cxn modelId="{8EC1C9FA-1F36-4658-B80A-AB6612B8A7FC}" type="presParOf" srcId="{733E05C5-59B1-4EC5-B9DF-E0A321E36309}" destId="{F7A23E15-CE20-4D31-A13D-4E615C4DFD3A}" srcOrd="1" destOrd="0" presId="urn:microsoft.com/office/officeart/2005/8/layout/vList2"/>
    <dgm:cxn modelId="{AFAF5A7C-FB22-443B-BE7F-50269980DD59}" type="presParOf" srcId="{733E05C5-59B1-4EC5-B9DF-E0A321E36309}" destId="{4F19F1B0-02B8-4B38-A447-EE47D2F92BEA}" srcOrd="2" destOrd="0" presId="urn:microsoft.com/office/officeart/2005/8/layout/vList2"/>
    <dgm:cxn modelId="{6BC7D2B8-F778-4DEE-9AB4-C7E02A673EF8}" type="presParOf" srcId="{733E05C5-59B1-4EC5-B9DF-E0A321E36309}" destId="{C1D013D4-E002-4667-ABCE-A08B6E0677F6}" srcOrd="3" destOrd="0" presId="urn:microsoft.com/office/officeart/2005/8/layout/vList2"/>
    <dgm:cxn modelId="{402A2226-5B62-4ADF-8878-22FFBF11DEA2}" type="presParOf" srcId="{733E05C5-59B1-4EC5-B9DF-E0A321E36309}" destId="{EA55969A-CBC0-47DB-A362-A721DE9924D0}" srcOrd="4" destOrd="0" presId="urn:microsoft.com/office/officeart/2005/8/layout/vList2"/>
    <dgm:cxn modelId="{F69DB6ED-9769-434C-A4DD-2B42F3228FC3}" type="presParOf" srcId="{733E05C5-59B1-4EC5-B9DF-E0A321E36309}" destId="{0FBCAB67-3682-4519-808F-0E748D9E1B5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2D0C18-030F-4FFE-AC48-5E8F2F456462}" type="doc">
      <dgm:prSet loTypeId="urn:microsoft.com/office/officeart/2005/8/layout/process1" loCatId="process" qsTypeId="urn:microsoft.com/office/officeart/2005/8/quickstyle/simple1" qsCatId="simple" csTypeId="urn:microsoft.com/office/officeart/2005/8/colors/colorful1" csCatId="colorful"/>
      <dgm:spPr/>
      <dgm:t>
        <a:bodyPr/>
        <a:lstStyle/>
        <a:p>
          <a:endParaRPr lang="en-US"/>
        </a:p>
      </dgm:t>
    </dgm:pt>
    <dgm:pt modelId="{4A54BA2A-D0B3-4254-A527-F6F2035D4906}">
      <dgm:prSet/>
      <dgm:spPr/>
      <dgm:t>
        <a:bodyPr/>
        <a:lstStyle/>
        <a:p>
          <a:r>
            <a:rPr lang="zh-CN"/>
            <a:t>稳态</a:t>
          </a:r>
          <a:endParaRPr lang="en-US"/>
        </a:p>
      </dgm:t>
    </dgm:pt>
    <dgm:pt modelId="{1B3B4A39-6F46-4335-A4F0-7354EE3F67B4}" type="parTrans" cxnId="{0A6C053D-B020-4D5E-AB9A-D0C6A9BA43C0}">
      <dgm:prSet/>
      <dgm:spPr/>
      <dgm:t>
        <a:bodyPr/>
        <a:lstStyle/>
        <a:p>
          <a:endParaRPr lang="en-US"/>
        </a:p>
      </dgm:t>
    </dgm:pt>
    <dgm:pt modelId="{184FFB8F-317E-42C1-9B4A-B4F236A92EAE}" type="sibTrans" cxnId="{0A6C053D-B020-4D5E-AB9A-D0C6A9BA43C0}">
      <dgm:prSet/>
      <dgm:spPr/>
      <dgm:t>
        <a:bodyPr/>
        <a:lstStyle/>
        <a:p>
          <a:endParaRPr lang="en-US"/>
        </a:p>
      </dgm:t>
    </dgm:pt>
    <dgm:pt modelId="{EB675AE2-EEFC-4AB0-AD3C-89CA312A6EAC}">
      <dgm:prSet/>
      <dgm:spPr/>
      <dgm:t>
        <a:bodyPr/>
        <a:lstStyle/>
        <a:p>
          <a:r>
            <a:rPr lang="zh-CN"/>
            <a:t>稳态</a:t>
          </a:r>
          <a:r>
            <a:rPr lang="en-US"/>
            <a:t>+</a:t>
          </a:r>
          <a:r>
            <a:rPr lang="zh-CN"/>
            <a:t>敏捷</a:t>
          </a:r>
          <a:endParaRPr lang="en-US"/>
        </a:p>
      </dgm:t>
    </dgm:pt>
    <dgm:pt modelId="{479D53A0-76DA-4FBB-968C-FDBBED1FC873}" type="parTrans" cxnId="{17CFF121-F657-4971-8E31-15FDA099E2A4}">
      <dgm:prSet/>
      <dgm:spPr/>
      <dgm:t>
        <a:bodyPr/>
        <a:lstStyle/>
        <a:p>
          <a:endParaRPr lang="en-US"/>
        </a:p>
      </dgm:t>
    </dgm:pt>
    <dgm:pt modelId="{EB943F63-4C08-4B7E-82A0-9C7309564A49}" type="sibTrans" cxnId="{17CFF121-F657-4971-8E31-15FDA099E2A4}">
      <dgm:prSet/>
      <dgm:spPr/>
      <dgm:t>
        <a:bodyPr/>
        <a:lstStyle/>
        <a:p>
          <a:endParaRPr lang="en-US"/>
        </a:p>
      </dgm:t>
    </dgm:pt>
    <dgm:pt modelId="{A384AA0A-3C00-498A-9A0D-BB4F0F770667}">
      <dgm:prSet/>
      <dgm:spPr/>
      <dgm:t>
        <a:bodyPr/>
        <a:lstStyle/>
        <a:p>
          <a:r>
            <a:rPr lang="zh-CN"/>
            <a:t>敏态</a:t>
          </a:r>
          <a:endParaRPr lang="en-US"/>
        </a:p>
      </dgm:t>
    </dgm:pt>
    <dgm:pt modelId="{C596FEF0-1159-407E-99EE-B711B5C47049}" type="parTrans" cxnId="{3012E056-A8D4-4141-BF95-34386E47D783}">
      <dgm:prSet/>
      <dgm:spPr/>
      <dgm:t>
        <a:bodyPr/>
        <a:lstStyle/>
        <a:p>
          <a:endParaRPr lang="en-US"/>
        </a:p>
      </dgm:t>
    </dgm:pt>
    <dgm:pt modelId="{6AAD4E65-EC4D-47DC-BFAE-45A5EF825916}" type="sibTrans" cxnId="{3012E056-A8D4-4141-BF95-34386E47D783}">
      <dgm:prSet/>
      <dgm:spPr/>
      <dgm:t>
        <a:bodyPr/>
        <a:lstStyle/>
        <a:p>
          <a:endParaRPr lang="en-US"/>
        </a:p>
      </dgm:t>
    </dgm:pt>
    <dgm:pt modelId="{B2DC200E-5BF5-46A5-B0AC-999E9BD124AD}" type="pres">
      <dgm:prSet presAssocID="{092D0C18-030F-4FFE-AC48-5E8F2F456462}" presName="Name0" presStyleCnt="0">
        <dgm:presLayoutVars>
          <dgm:dir/>
          <dgm:resizeHandles val="exact"/>
        </dgm:presLayoutVars>
      </dgm:prSet>
      <dgm:spPr/>
    </dgm:pt>
    <dgm:pt modelId="{CEC621F4-A84D-4FD7-840F-827A35AEE4C7}" type="pres">
      <dgm:prSet presAssocID="{4A54BA2A-D0B3-4254-A527-F6F2035D4906}" presName="node" presStyleLbl="node1" presStyleIdx="0" presStyleCnt="3">
        <dgm:presLayoutVars>
          <dgm:bulletEnabled val="1"/>
        </dgm:presLayoutVars>
      </dgm:prSet>
      <dgm:spPr/>
    </dgm:pt>
    <dgm:pt modelId="{446ED40E-7DA0-45C3-96A0-0EBEA207F7A4}" type="pres">
      <dgm:prSet presAssocID="{184FFB8F-317E-42C1-9B4A-B4F236A92EAE}" presName="sibTrans" presStyleLbl="sibTrans2D1" presStyleIdx="0" presStyleCnt="2"/>
      <dgm:spPr/>
    </dgm:pt>
    <dgm:pt modelId="{8F171DDD-B661-431A-B42D-89C93360189F}" type="pres">
      <dgm:prSet presAssocID="{184FFB8F-317E-42C1-9B4A-B4F236A92EAE}" presName="connectorText" presStyleLbl="sibTrans2D1" presStyleIdx="0" presStyleCnt="2"/>
      <dgm:spPr/>
    </dgm:pt>
    <dgm:pt modelId="{4EFB1955-9261-46C9-A358-BF8698FD8399}" type="pres">
      <dgm:prSet presAssocID="{EB675AE2-EEFC-4AB0-AD3C-89CA312A6EAC}" presName="node" presStyleLbl="node1" presStyleIdx="1" presStyleCnt="3">
        <dgm:presLayoutVars>
          <dgm:bulletEnabled val="1"/>
        </dgm:presLayoutVars>
      </dgm:prSet>
      <dgm:spPr/>
    </dgm:pt>
    <dgm:pt modelId="{91FF10BC-8C18-4329-A34D-07ADC28E93D1}" type="pres">
      <dgm:prSet presAssocID="{EB943F63-4C08-4B7E-82A0-9C7309564A49}" presName="sibTrans" presStyleLbl="sibTrans2D1" presStyleIdx="1" presStyleCnt="2"/>
      <dgm:spPr/>
    </dgm:pt>
    <dgm:pt modelId="{ADCD6B5B-0500-4E3A-A846-FA210D9FFCCF}" type="pres">
      <dgm:prSet presAssocID="{EB943F63-4C08-4B7E-82A0-9C7309564A49}" presName="connectorText" presStyleLbl="sibTrans2D1" presStyleIdx="1" presStyleCnt="2"/>
      <dgm:spPr/>
    </dgm:pt>
    <dgm:pt modelId="{51407AA6-88BC-42B2-9702-59A5CA2EB133}" type="pres">
      <dgm:prSet presAssocID="{A384AA0A-3C00-498A-9A0D-BB4F0F770667}" presName="node" presStyleLbl="node1" presStyleIdx="2" presStyleCnt="3">
        <dgm:presLayoutVars>
          <dgm:bulletEnabled val="1"/>
        </dgm:presLayoutVars>
      </dgm:prSet>
      <dgm:spPr/>
    </dgm:pt>
  </dgm:ptLst>
  <dgm:cxnLst>
    <dgm:cxn modelId="{1DAF4B12-24B8-4E0D-85D1-2602485A1CA5}" type="presOf" srcId="{092D0C18-030F-4FFE-AC48-5E8F2F456462}" destId="{B2DC200E-5BF5-46A5-B0AC-999E9BD124AD}" srcOrd="0" destOrd="0" presId="urn:microsoft.com/office/officeart/2005/8/layout/process1"/>
    <dgm:cxn modelId="{17CFF121-F657-4971-8E31-15FDA099E2A4}" srcId="{092D0C18-030F-4FFE-AC48-5E8F2F456462}" destId="{EB675AE2-EEFC-4AB0-AD3C-89CA312A6EAC}" srcOrd="1" destOrd="0" parTransId="{479D53A0-76DA-4FBB-968C-FDBBED1FC873}" sibTransId="{EB943F63-4C08-4B7E-82A0-9C7309564A49}"/>
    <dgm:cxn modelId="{625BDD27-60DD-402D-A04D-11DF5D2B6032}" type="presOf" srcId="{EB675AE2-EEFC-4AB0-AD3C-89CA312A6EAC}" destId="{4EFB1955-9261-46C9-A358-BF8698FD8399}" srcOrd="0" destOrd="0" presId="urn:microsoft.com/office/officeart/2005/8/layout/process1"/>
    <dgm:cxn modelId="{0296642A-78C8-4A00-B860-5C66690275ED}" type="presOf" srcId="{A384AA0A-3C00-498A-9A0D-BB4F0F770667}" destId="{51407AA6-88BC-42B2-9702-59A5CA2EB133}" srcOrd="0" destOrd="0" presId="urn:microsoft.com/office/officeart/2005/8/layout/process1"/>
    <dgm:cxn modelId="{0A6C053D-B020-4D5E-AB9A-D0C6A9BA43C0}" srcId="{092D0C18-030F-4FFE-AC48-5E8F2F456462}" destId="{4A54BA2A-D0B3-4254-A527-F6F2035D4906}" srcOrd="0" destOrd="0" parTransId="{1B3B4A39-6F46-4335-A4F0-7354EE3F67B4}" sibTransId="{184FFB8F-317E-42C1-9B4A-B4F236A92EAE}"/>
    <dgm:cxn modelId="{B4F57568-DD27-42E4-856F-3271C4BD5F61}" type="presOf" srcId="{4A54BA2A-D0B3-4254-A527-F6F2035D4906}" destId="{CEC621F4-A84D-4FD7-840F-827A35AEE4C7}" srcOrd="0" destOrd="0" presId="urn:microsoft.com/office/officeart/2005/8/layout/process1"/>
    <dgm:cxn modelId="{3012E056-A8D4-4141-BF95-34386E47D783}" srcId="{092D0C18-030F-4FFE-AC48-5E8F2F456462}" destId="{A384AA0A-3C00-498A-9A0D-BB4F0F770667}" srcOrd="2" destOrd="0" parTransId="{C596FEF0-1159-407E-99EE-B711B5C47049}" sibTransId="{6AAD4E65-EC4D-47DC-BFAE-45A5EF825916}"/>
    <dgm:cxn modelId="{9B413B8B-E958-47E9-AC95-AE49ED0F70C1}" type="presOf" srcId="{EB943F63-4C08-4B7E-82A0-9C7309564A49}" destId="{ADCD6B5B-0500-4E3A-A846-FA210D9FFCCF}" srcOrd="1" destOrd="0" presId="urn:microsoft.com/office/officeart/2005/8/layout/process1"/>
    <dgm:cxn modelId="{0AC0DD8D-71B3-4381-A02E-D7344D5A19D4}" type="presOf" srcId="{184FFB8F-317E-42C1-9B4A-B4F236A92EAE}" destId="{446ED40E-7DA0-45C3-96A0-0EBEA207F7A4}" srcOrd="0" destOrd="0" presId="urn:microsoft.com/office/officeart/2005/8/layout/process1"/>
    <dgm:cxn modelId="{05E1ADB4-C79A-4F5D-B629-835DFEE8A2AE}" type="presOf" srcId="{EB943F63-4C08-4B7E-82A0-9C7309564A49}" destId="{91FF10BC-8C18-4329-A34D-07ADC28E93D1}" srcOrd="0" destOrd="0" presId="urn:microsoft.com/office/officeart/2005/8/layout/process1"/>
    <dgm:cxn modelId="{195997F3-F09B-4590-939E-8EC9C5F843DE}" type="presOf" srcId="{184FFB8F-317E-42C1-9B4A-B4F236A92EAE}" destId="{8F171DDD-B661-431A-B42D-89C93360189F}" srcOrd="1" destOrd="0" presId="urn:microsoft.com/office/officeart/2005/8/layout/process1"/>
    <dgm:cxn modelId="{861BB4AD-60BE-49D2-8554-04AF1C665DCC}" type="presParOf" srcId="{B2DC200E-5BF5-46A5-B0AC-999E9BD124AD}" destId="{CEC621F4-A84D-4FD7-840F-827A35AEE4C7}" srcOrd="0" destOrd="0" presId="urn:microsoft.com/office/officeart/2005/8/layout/process1"/>
    <dgm:cxn modelId="{DE3A42BC-CB5A-4BBA-9ECF-BD4196253032}" type="presParOf" srcId="{B2DC200E-5BF5-46A5-B0AC-999E9BD124AD}" destId="{446ED40E-7DA0-45C3-96A0-0EBEA207F7A4}" srcOrd="1" destOrd="0" presId="urn:microsoft.com/office/officeart/2005/8/layout/process1"/>
    <dgm:cxn modelId="{83C53AF5-0F5A-446A-BF1C-9528CA455E57}" type="presParOf" srcId="{446ED40E-7DA0-45C3-96A0-0EBEA207F7A4}" destId="{8F171DDD-B661-431A-B42D-89C93360189F}" srcOrd="0" destOrd="0" presId="urn:microsoft.com/office/officeart/2005/8/layout/process1"/>
    <dgm:cxn modelId="{2E4133ED-8B12-4D7F-9B17-8E7BE1C6212F}" type="presParOf" srcId="{B2DC200E-5BF5-46A5-B0AC-999E9BD124AD}" destId="{4EFB1955-9261-46C9-A358-BF8698FD8399}" srcOrd="2" destOrd="0" presId="urn:microsoft.com/office/officeart/2005/8/layout/process1"/>
    <dgm:cxn modelId="{EB9D46E0-6AE2-471E-A1FC-33D3DFA668E0}" type="presParOf" srcId="{B2DC200E-5BF5-46A5-B0AC-999E9BD124AD}" destId="{91FF10BC-8C18-4329-A34D-07ADC28E93D1}" srcOrd="3" destOrd="0" presId="urn:microsoft.com/office/officeart/2005/8/layout/process1"/>
    <dgm:cxn modelId="{9E172571-7892-4999-9492-CEBD477C7904}" type="presParOf" srcId="{91FF10BC-8C18-4329-A34D-07ADC28E93D1}" destId="{ADCD6B5B-0500-4E3A-A846-FA210D9FFCCF}" srcOrd="0" destOrd="0" presId="urn:microsoft.com/office/officeart/2005/8/layout/process1"/>
    <dgm:cxn modelId="{3BF0A180-13EF-47E6-8321-0FE0ADCF7C25}" type="presParOf" srcId="{B2DC200E-5BF5-46A5-B0AC-999E9BD124AD}" destId="{51407AA6-88BC-42B2-9702-59A5CA2EB13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B2F9E1-A427-4745-B605-A6006CC2B06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7536417-5807-4897-8549-59A28497921D}">
      <dgm:prSet/>
      <dgm:spPr/>
      <dgm:t>
        <a:bodyPr/>
        <a:lstStyle/>
        <a:p>
          <a:pPr>
            <a:lnSpc>
              <a:spcPct val="100000"/>
            </a:lnSpc>
          </a:pPr>
          <a:r>
            <a:rPr lang="zh-CN"/>
            <a:t>轻度依赖</a:t>
          </a:r>
          <a:endParaRPr lang="en-US"/>
        </a:p>
      </dgm:t>
    </dgm:pt>
    <dgm:pt modelId="{2A5E0010-7A3A-4D23-9E6C-D6D65E40C4B1}" type="parTrans" cxnId="{80D3AA79-CF97-4775-80F4-923A4DB1C50B}">
      <dgm:prSet/>
      <dgm:spPr/>
      <dgm:t>
        <a:bodyPr/>
        <a:lstStyle/>
        <a:p>
          <a:endParaRPr lang="en-US"/>
        </a:p>
      </dgm:t>
    </dgm:pt>
    <dgm:pt modelId="{F42621CA-E673-479B-9660-B7C23D18E6F7}" type="sibTrans" cxnId="{80D3AA79-CF97-4775-80F4-923A4DB1C50B}">
      <dgm:prSet/>
      <dgm:spPr/>
      <dgm:t>
        <a:bodyPr/>
        <a:lstStyle/>
        <a:p>
          <a:pPr>
            <a:lnSpc>
              <a:spcPct val="100000"/>
            </a:lnSpc>
          </a:pPr>
          <a:endParaRPr lang="en-US"/>
        </a:p>
      </dgm:t>
    </dgm:pt>
    <dgm:pt modelId="{D5D80445-9572-4715-90F0-CB3A9B061094}">
      <dgm:prSet/>
      <dgm:spPr/>
      <dgm:t>
        <a:bodyPr/>
        <a:lstStyle/>
        <a:p>
          <a:pPr>
            <a:lnSpc>
              <a:spcPct val="100000"/>
            </a:lnSpc>
          </a:pPr>
          <a:r>
            <a:rPr lang="zh-CN"/>
            <a:t>中度依赖</a:t>
          </a:r>
          <a:endParaRPr lang="en-US"/>
        </a:p>
      </dgm:t>
    </dgm:pt>
    <dgm:pt modelId="{40D3B570-5509-4E3B-BC49-27C14DF553F5}" type="parTrans" cxnId="{43C95C45-5704-4727-904C-69D45AB6F70C}">
      <dgm:prSet/>
      <dgm:spPr/>
      <dgm:t>
        <a:bodyPr/>
        <a:lstStyle/>
        <a:p>
          <a:endParaRPr lang="en-US"/>
        </a:p>
      </dgm:t>
    </dgm:pt>
    <dgm:pt modelId="{45A3EA59-D33C-4AB4-9F83-8B2E3E0ED8EB}" type="sibTrans" cxnId="{43C95C45-5704-4727-904C-69D45AB6F70C}">
      <dgm:prSet/>
      <dgm:spPr/>
      <dgm:t>
        <a:bodyPr/>
        <a:lstStyle/>
        <a:p>
          <a:pPr>
            <a:lnSpc>
              <a:spcPct val="100000"/>
            </a:lnSpc>
          </a:pPr>
          <a:endParaRPr lang="en-US"/>
        </a:p>
      </dgm:t>
    </dgm:pt>
    <dgm:pt modelId="{9BD2CA77-B538-4344-BBA6-FB01B6C098B9}">
      <dgm:prSet/>
      <dgm:spPr/>
      <dgm:t>
        <a:bodyPr/>
        <a:lstStyle/>
        <a:p>
          <a:pPr>
            <a:lnSpc>
              <a:spcPct val="100000"/>
            </a:lnSpc>
          </a:pPr>
          <a:r>
            <a:rPr lang="zh-CN"/>
            <a:t>重度依赖</a:t>
          </a:r>
          <a:endParaRPr lang="en-US"/>
        </a:p>
      </dgm:t>
    </dgm:pt>
    <dgm:pt modelId="{9798A1E4-13BB-4ADD-B739-CDC260E8BAE8}" type="parTrans" cxnId="{DB0302E8-67B5-4508-9022-3DB32F37259B}">
      <dgm:prSet/>
      <dgm:spPr/>
      <dgm:t>
        <a:bodyPr/>
        <a:lstStyle/>
        <a:p>
          <a:endParaRPr lang="en-US"/>
        </a:p>
      </dgm:t>
    </dgm:pt>
    <dgm:pt modelId="{0A49BB64-2D24-413D-AE12-3684915B45F0}" type="sibTrans" cxnId="{DB0302E8-67B5-4508-9022-3DB32F37259B}">
      <dgm:prSet/>
      <dgm:spPr/>
      <dgm:t>
        <a:bodyPr/>
        <a:lstStyle/>
        <a:p>
          <a:endParaRPr lang="en-US"/>
        </a:p>
      </dgm:t>
    </dgm:pt>
    <dgm:pt modelId="{9B306360-59E4-4C06-ADA1-C9E102538BF9}" type="pres">
      <dgm:prSet presAssocID="{88B2F9E1-A427-4745-B605-A6006CC2B068}" presName="root" presStyleCnt="0">
        <dgm:presLayoutVars>
          <dgm:dir/>
          <dgm:resizeHandles val="exact"/>
        </dgm:presLayoutVars>
      </dgm:prSet>
      <dgm:spPr/>
    </dgm:pt>
    <dgm:pt modelId="{E13BD573-19CF-4FE2-AE22-C8F3402E3D0E}" type="pres">
      <dgm:prSet presAssocID="{88B2F9E1-A427-4745-B605-A6006CC2B068}" presName="container" presStyleCnt="0">
        <dgm:presLayoutVars>
          <dgm:dir/>
          <dgm:resizeHandles val="exact"/>
        </dgm:presLayoutVars>
      </dgm:prSet>
      <dgm:spPr/>
    </dgm:pt>
    <dgm:pt modelId="{5F7C2BE4-ED49-4F26-94C2-5D5A90B51F56}" type="pres">
      <dgm:prSet presAssocID="{67536417-5807-4897-8549-59A28497921D}" presName="compNode" presStyleCnt="0"/>
      <dgm:spPr/>
    </dgm:pt>
    <dgm:pt modelId="{4AECE84E-1A34-47A7-B367-2C5E78743FC1}" type="pres">
      <dgm:prSet presAssocID="{67536417-5807-4897-8549-59A28497921D}" presName="iconBgRect" presStyleLbl="bgShp" presStyleIdx="0" presStyleCnt="3"/>
      <dgm:spPr/>
    </dgm:pt>
    <dgm:pt modelId="{793D3D03-1304-4B82-86FF-7CBA72EFE684}" type="pres">
      <dgm:prSet presAssocID="{67536417-5807-4897-8549-59A2849792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复选标记"/>
        </a:ext>
      </dgm:extLst>
    </dgm:pt>
    <dgm:pt modelId="{2F82E5E8-BA52-427F-A4DC-5A28C850EBAD}" type="pres">
      <dgm:prSet presAssocID="{67536417-5807-4897-8549-59A28497921D}" presName="spaceRect" presStyleCnt="0"/>
      <dgm:spPr/>
    </dgm:pt>
    <dgm:pt modelId="{5289D413-8206-4CBD-89E5-CA032F1D1E19}" type="pres">
      <dgm:prSet presAssocID="{67536417-5807-4897-8549-59A28497921D}" presName="textRect" presStyleLbl="revTx" presStyleIdx="0" presStyleCnt="3">
        <dgm:presLayoutVars>
          <dgm:chMax val="1"/>
          <dgm:chPref val="1"/>
        </dgm:presLayoutVars>
      </dgm:prSet>
      <dgm:spPr/>
    </dgm:pt>
    <dgm:pt modelId="{2E1A1912-19F0-4858-A4F6-51DD7532EFE3}" type="pres">
      <dgm:prSet presAssocID="{F42621CA-E673-479B-9660-B7C23D18E6F7}" presName="sibTrans" presStyleLbl="sibTrans2D1" presStyleIdx="0" presStyleCnt="0"/>
      <dgm:spPr/>
    </dgm:pt>
    <dgm:pt modelId="{AA5F7F54-D045-4D7D-84B2-D22211A3AD41}" type="pres">
      <dgm:prSet presAssocID="{D5D80445-9572-4715-90F0-CB3A9B061094}" presName="compNode" presStyleCnt="0"/>
      <dgm:spPr/>
    </dgm:pt>
    <dgm:pt modelId="{460F3526-73E6-4E87-B73D-6C8E04046A00}" type="pres">
      <dgm:prSet presAssocID="{D5D80445-9572-4715-90F0-CB3A9B061094}" presName="iconBgRect" presStyleLbl="bgShp" presStyleIdx="1" presStyleCnt="3"/>
      <dgm:spPr/>
    </dgm:pt>
    <dgm:pt modelId="{0C53684D-EA09-4B25-B928-3A71276F9133}" type="pres">
      <dgm:prSet presAssocID="{D5D80445-9572-4715-90F0-CB3A9B0610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雪花"/>
        </a:ext>
      </dgm:extLst>
    </dgm:pt>
    <dgm:pt modelId="{7179D800-1BFA-4C81-806C-02CF562BDFDA}" type="pres">
      <dgm:prSet presAssocID="{D5D80445-9572-4715-90F0-CB3A9B061094}" presName="spaceRect" presStyleCnt="0"/>
      <dgm:spPr/>
    </dgm:pt>
    <dgm:pt modelId="{A149CCC1-8311-45A2-AAA3-40B36C3116CD}" type="pres">
      <dgm:prSet presAssocID="{D5D80445-9572-4715-90F0-CB3A9B061094}" presName="textRect" presStyleLbl="revTx" presStyleIdx="1" presStyleCnt="3">
        <dgm:presLayoutVars>
          <dgm:chMax val="1"/>
          <dgm:chPref val="1"/>
        </dgm:presLayoutVars>
      </dgm:prSet>
      <dgm:spPr/>
    </dgm:pt>
    <dgm:pt modelId="{B6705DC5-D8B3-483E-8B9B-F8ACDBA856C9}" type="pres">
      <dgm:prSet presAssocID="{45A3EA59-D33C-4AB4-9F83-8B2E3E0ED8EB}" presName="sibTrans" presStyleLbl="sibTrans2D1" presStyleIdx="0" presStyleCnt="0"/>
      <dgm:spPr/>
    </dgm:pt>
    <dgm:pt modelId="{4B6EE307-0DA6-4813-8D26-DA1211E290DA}" type="pres">
      <dgm:prSet presAssocID="{9BD2CA77-B538-4344-BBA6-FB01B6C098B9}" presName="compNode" presStyleCnt="0"/>
      <dgm:spPr/>
    </dgm:pt>
    <dgm:pt modelId="{84E26EC7-5A18-4381-8F2F-3C91DAB3F45E}" type="pres">
      <dgm:prSet presAssocID="{9BD2CA77-B538-4344-BBA6-FB01B6C098B9}" presName="iconBgRect" presStyleLbl="bgShp" presStyleIdx="2" presStyleCnt="3"/>
      <dgm:spPr/>
    </dgm:pt>
    <dgm:pt modelId="{66193C9E-DEBD-420F-B68D-FA2D4A9B2520}" type="pres">
      <dgm:prSet presAssocID="{9BD2CA77-B538-4344-BBA6-FB01B6C098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温度计"/>
        </a:ext>
      </dgm:extLst>
    </dgm:pt>
    <dgm:pt modelId="{2D2BA3C8-9F8E-4DC6-A853-F9B5772EA10B}" type="pres">
      <dgm:prSet presAssocID="{9BD2CA77-B538-4344-BBA6-FB01B6C098B9}" presName="spaceRect" presStyleCnt="0"/>
      <dgm:spPr/>
    </dgm:pt>
    <dgm:pt modelId="{BA67C26D-24CA-464B-941A-CAF7B9C1B39E}" type="pres">
      <dgm:prSet presAssocID="{9BD2CA77-B538-4344-BBA6-FB01B6C098B9}" presName="textRect" presStyleLbl="revTx" presStyleIdx="2" presStyleCnt="3">
        <dgm:presLayoutVars>
          <dgm:chMax val="1"/>
          <dgm:chPref val="1"/>
        </dgm:presLayoutVars>
      </dgm:prSet>
      <dgm:spPr/>
    </dgm:pt>
  </dgm:ptLst>
  <dgm:cxnLst>
    <dgm:cxn modelId="{F3E2CA12-631A-4E1C-BA8D-2A803725B9C9}" type="presOf" srcId="{D5D80445-9572-4715-90F0-CB3A9B061094}" destId="{A149CCC1-8311-45A2-AAA3-40B36C3116CD}" srcOrd="0" destOrd="0" presId="urn:microsoft.com/office/officeart/2018/2/layout/IconCircleList"/>
    <dgm:cxn modelId="{F6F5B423-2E73-4571-A812-C38B36713108}" type="presOf" srcId="{45A3EA59-D33C-4AB4-9F83-8B2E3E0ED8EB}" destId="{B6705DC5-D8B3-483E-8B9B-F8ACDBA856C9}" srcOrd="0" destOrd="0" presId="urn:microsoft.com/office/officeart/2018/2/layout/IconCircleList"/>
    <dgm:cxn modelId="{43C95C45-5704-4727-904C-69D45AB6F70C}" srcId="{88B2F9E1-A427-4745-B605-A6006CC2B068}" destId="{D5D80445-9572-4715-90F0-CB3A9B061094}" srcOrd="1" destOrd="0" parTransId="{40D3B570-5509-4E3B-BC49-27C14DF553F5}" sibTransId="{45A3EA59-D33C-4AB4-9F83-8B2E3E0ED8EB}"/>
    <dgm:cxn modelId="{C3C28173-3E86-4E05-995D-0C3ABFA913A1}" type="presOf" srcId="{F42621CA-E673-479B-9660-B7C23D18E6F7}" destId="{2E1A1912-19F0-4858-A4F6-51DD7532EFE3}" srcOrd="0" destOrd="0" presId="urn:microsoft.com/office/officeart/2018/2/layout/IconCircleList"/>
    <dgm:cxn modelId="{80D3AA79-CF97-4775-80F4-923A4DB1C50B}" srcId="{88B2F9E1-A427-4745-B605-A6006CC2B068}" destId="{67536417-5807-4897-8549-59A28497921D}" srcOrd="0" destOrd="0" parTransId="{2A5E0010-7A3A-4D23-9E6C-D6D65E40C4B1}" sibTransId="{F42621CA-E673-479B-9660-B7C23D18E6F7}"/>
    <dgm:cxn modelId="{0002005A-0263-4C92-A457-486B721C708D}" type="presOf" srcId="{88B2F9E1-A427-4745-B605-A6006CC2B068}" destId="{9B306360-59E4-4C06-ADA1-C9E102538BF9}" srcOrd="0" destOrd="0" presId="urn:microsoft.com/office/officeart/2018/2/layout/IconCircleList"/>
    <dgm:cxn modelId="{1905AEC0-9602-4E5F-8D15-734C4D273C97}" type="presOf" srcId="{9BD2CA77-B538-4344-BBA6-FB01B6C098B9}" destId="{BA67C26D-24CA-464B-941A-CAF7B9C1B39E}" srcOrd="0" destOrd="0" presId="urn:microsoft.com/office/officeart/2018/2/layout/IconCircleList"/>
    <dgm:cxn modelId="{4093FEC7-C6A8-457A-BBD5-27690DF909E8}" type="presOf" srcId="{67536417-5807-4897-8549-59A28497921D}" destId="{5289D413-8206-4CBD-89E5-CA032F1D1E19}" srcOrd="0" destOrd="0" presId="urn:microsoft.com/office/officeart/2018/2/layout/IconCircleList"/>
    <dgm:cxn modelId="{DB0302E8-67B5-4508-9022-3DB32F37259B}" srcId="{88B2F9E1-A427-4745-B605-A6006CC2B068}" destId="{9BD2CA77-B538-4344-BBA6-FB01B6C098B9}" srcOrd="2" destOrd="0" parTransId="{9798A1E4-13BB-4ADD-B739-CDC260E8BAE8}" sibTransId="{0A49BB64-2D24-413D-AE12-3684915B45F0}"/>
    <dgm:cxn modelId="{0D291DD3-8562-4C87-9638-DDDF17633468}" type="presParOf" srcId="{9B306360-59E4-4C06-ADA1-C9E102538BF9}" destId="{E13BD573-19CF-4FE2-AE22-C8F3402E3D0E}" srcOrd="0" destOrd="0" presId="urn:microsoft.com/office/officeart/2018/2/layout/IconCircleList"/>
    <dgm:cxn modelId="{BE36C832-799E-4F5A-ACF3-FBBFE6C834EB}" type="presParOf" srcId="{E13BD573-19CF-4FE2-AE22-C8F3402E3D0E}" destId="{5F7C2BE4-ED49-4F26-94C2-5D5A90B51F56}" srcOrd="0" destOrd="0" presId="urn:microsoft.com/office/officeart/2018/2/layout/IconCircleList"/>
    <dgm:cxn modelId="{5AE4FAED-0664-417E-B500-9D7B311F58C6}" type="presParOf" srcId="{5F7C2BE4-ED49-4F26-94C2-5D5A90B51F56}" destId="{4AECE84E-1A34-47A7-B367-2C5E78743FC1}" srcOrd="0" destOrd="0" presId="urn:microsoft.com/office/officeart/2018/2/layout/IconCircleList"/>
    <dgm:cxn modelId="{C4085B61-BE3C-4EC7-B97A-02C1E5C61E72}" type="presParOf" srcId="{5F7C2BE4-ED49-4F26-94C2-5D5A90B51F56}" destId="{793D3D03-1304-4B82-86FF-7CBA72EFE684}" srcOrd="1" destOrd="0" presId="urn:microsoft.com/office/officeart/2018/2/layout/IconCircleList"/>
    <dgm:cxn modelId="{532120C3-4086-4CF1-A6F0-300D2B78D3B6}" type="presParOf" srcId="{5F7C2BE4-ED49-4F26-94C2-5D5A90B51F56}" destId="{2F82E5E8-BA52-427F-A4DC-5A28C850EBAD}" srcOrd="2" destOrd="0" presId="urn:microsoft.com/office/officeart/2018/2/layout/IconCircleList"/>
    <dgm:cxn modelId="{F21655C6-721C-4918-B152-5D4BE83FDE3C}" type="presParOf" srcId="{5F7C2BE4-ED49-4F26-94C2-5D5A90B51F56}" destId="{5289D413-8206-4CBD-89E5-CA032F1D1E19}" srcOrd="3" destOrd="0" presId="urn:microsoft.com/office/officeart/2018/2/layout/IconCircleList"/>
    <dgm:cxn modelId="{3467F510-455C-46C3-A503-377167301AC9}" type="presParOf" srcId="{E13BD573-19CF-4FE2-AE22-C8F3402E3D0E}" destId="{2E1A1912-19F0-4858-A4F6-51DD7532EFE3}" srcOrd="1" destOrd="0" presId="urn:microsoft.com/office/officeart/2018/2/layout/IconCircleList"/>
    <dgm:cxn modelId="{C53D9C9A-F513-44A2-896D-F2D2530A3206}" type="presParOf" srcId="{E13BD573-19CF-4FE2-AE22-C8F3402E3D0E}" destId="{AA5F7F54-D045-4D7D-84B2-D22211A3AD41}" srcOrd="2" destOrd="0" presId="urn:microsoft.com/office/officeart/2018/2/layout/IconCircleList"/>
    <dgm:cxn modelId="{2BB31E1E-FC64-4045-B7AF-72B2F5187435}" type="presParOf" srcId="{AA5F7F54-D045-4D7D-84B2-D22211A3AD41}" destId="{460F3526-73E6-4E87-B73D-6C8E04046A00}" srcOrd="0" destOrd="0" presId="urn:microsoft.com/office/officeart/2018/2/layout/IconCircleList"/>
    <dgm:cxn modelId="{7CE01D13-302B-465D-8984-73D7D2D2096B}" type="presParOf" srcId="{AA5F7F54-D045-4D7D-84B2-D22211A3AD41}" destId="{0C53684D-EA09-4B25-B928-3A71276F9133}" srcOrd="1" destOrd="0" presId="urn:microsoft.com/office/officeart/2018/2/layout/IconCircleList"/>
    <dgm:cxn modelId="{3B8698A2-6FF2-424E-877C-F795410A1315}" type="presParOf" srcId="{AA5F7F54-D045-4D7D-84B2-D22211A3AD41}" destId="{7179D800-1BFA-4C81-806C-02CF562BDFDA}" srcOrd="2" destOrd="0" presId="urn:microsoft.com/office/officeart/2018/2/layout/IconCircleList"/>
    <dgm:cxn modelId="{291B201F-3B71-4AA0-A3F5-22E5D2D75DCE}" type="presParOf" srcId="{AA5F7F54-D045-4D7D-84B2-D22211A3AD41}" destId="{A149CCC1-8311-45A2-AAA3-40B36C3116CD}" srcOrd="3" destOrd="0" presId="urn:microsoft.com/office/officeart/2018/2/layout/IconCircleList"/>
    <dgm:cxn modelId="{799DE207-F23F-4F7F-AE11-3BE00A6DC97E}" type="presParOf" srcId="{E13BD573-19CF-4FE2-AE22-C8F3402E3D0E}" destId="{B6705DC5-D8B3-483E-8B9B-F8ACDBA856C9}" srcOrd="3" destOrd="0" presId="urn:microsoft.com/office/officeart/2018/2/layout/IconCircleList"/>
    <dgm:cxn modelId="{FFAAF89C-C95F-44FA-AF5F-D08368D9A8F8}" type="presParOf" srcId="{E13BD573-19CF-4FE2-AE22-C8F3402E3D0E}" destId="{4B6EE307-0DA6-4813-8D26-DA1211E290DA}" srcOrd="4" destOrd="0" presId="urn:microsoft.com/office/officeart/2018/2/layout/IconCircleList"/>
    <dgm:cxn modelId="{FD8AC847-1C8F-4092-89B6-6EF72683D513}" type="presParOf" srcId="{4B6EE307-0DA6-4813-8D26-DA1211E290DA}" destId="{84E26EC7-5A18-4381-8F2F-3C91DAB3F45E}" srcOrd="0" destOrd="0" presId="urn:microsoft.com/office/officeart/2018/2/layout/IconCircleList"/>
    <dgm:cxn modelId="{A3D56A98-45A5-4598-8D8F-1EAA9B302911}" type="presParOf" srcId="{4B6EE307-0DA6-4813-8D26-DA1211E290DA}" destId="{66193C9E-DEBD-420F-B68D-FA2D4A9B2520}" srcOrd="1" destOrd="0" presId="urn:microsoft.com/office/officeart/2018/2/layout/IconCircleList"/>
    <dgm:cxn modelId="{1D94AC71-67E9-43EE-9AB6-78ACC9B9E172}" type="presParOf" srcId="{4B6EE307-0DA6-4813-8D26-DA1211E290DA}" destId="{2D2BA3C8-9F8E-4DC6-A853-F9B5772EA10B}" srcOrd="2" destOrd="0" presId="urn:microsoft.com/office/officeart/2018/2/layout/IconCircleList"/>
    <dgm:cxn modelId="{2DB82BA6-C6A6-4E93-9DA8-5E370BF5A5AD}" type="presParOf" srcId="{4B6EE307-0DA6-4813-8D26-DA1211E290DA}" destId="{BA67C26D-24CA-464B-941A-CAF7B9C1B39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F9F162-4FA1-409C-AAE6-DD4CE1358D6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E94B9DC-F084-4484-A312-9DAAF9538FEB}">
      <dgm:prSet/>
      <dgm:spPr/>
      <dgm:t>
        <a:bodyPr/>
        <a:lstStyle/>
        <a:p>
          <a:r>
            <a:rPr lang="en-US"/>
            <a:t>《</a:t>
          </a:r>
          <a:r>
            <a:rPr lang="zh-CN"/>
            <a:t>精益创业</a:t>
          </a:r>
          <a:r>
            <a:rPr lang="en-US"/>
            <a:t>》</a:t>
          </a:r>
          <a:r>
            <a:rPr lang="zh-CN"/>
            <a:t>核心：</a:t>
          </a:r>
          <a:r>
            <a:rPr lang="en-US"/>
            <a:t>MVP</a:t>
          </a:r>
          <a:r>
            <a:rPr lang="zh-CN"/>
            <a:t>（最小化可行产品），快速迭代、持续修正</a:t>
          </a:r>
          <a:endParaRPr lang="en-US"/>
        </a:p>
      </dgm:t>
    </dgm:pt>
    <dgm:pt modelId="{1DA34247-807F-4F35-8488-D03BAC0EE216}" type="parTrans" cxnId="{5291D95F-055E-439C-B7CA-A1ECF9690047}">
      <dgm:prSet/>
      <dgm:spPr/>
      <dgm:t>
        <a:bodyPr/>
        <a:lstStyle/>
        <a:p>
          <a:endParaRPr lang="en-US"/>
        </a:p>
      </dgm:t>
    </dgm:pt>
    <dgm:pt modelId="{E66732D3-D13C-40EA-AE37-7ECEC9966C9A}" type="sibTrans" cxnId="{5291D95F-055E-439C-B7CA-A1ECF9690047}">
      <dgm:prSet/>
      <dgm:spPr/>
      <dgm:t>
        <a:bodyPr/>
        <a:lstStyle/>
        <a:p>
          <a:endParaRPr lang="en-US"/>
        </a:p>
      </dgm:t>
    </dgm:pt>
    <dgm:pt modelId="{E2FB0C9F-C4D3-45D4-8428-D09DA72BD2DA}">
      <dgm:prSet/>
      <dgm:spPr/>
      <dgm:t>
        <a:bodyPr/>
        <a:lstStyle/>
        <a:p>
          <a:r>
            <a:rPr lang="en-US"/>
            <a:t>《</a:t>
          </a:r>
          <a:r>
            <a:rPr lang="zh-CN"/>
            <a:t>精益思想</a:t>
          </a:r>
          <a:r>
            <a:rPr lang="en-US"/>
            <a:t>》</a:t>
          </a:r>
          <a:r>
            <a:rPr lang="zh-CN"/>
            <a:t>核心：识别并消除浪费</a:t>
          </a:r>
          <a:endParaRPr lang="en-US"/>
        </a:p>
      </dgm:t>
    </dgm:pt>
    <dgm:pt modelId="{B1834C6B-A3B2-4E44-B16E-144955BFDE81}" type="parTrans" cxnId="{F76E0E30-E697-44ED-A014-B9F5BF307585}">
      <dgm:prSet/>
      <dgm:spPr/>
      <dgm:t>
        <a:bodyPr/>
        <a:lstStyle/>
        <a:p>
          <a:endParaRPr lang="en-US"/>
        </a:p>
      </dgm:t>
    </dgm:pt>
    <dgm:pt modelId="{A614C5B7-8701-4733-86CD-811AECDF8312}" type="sibTrans" cxnId="{F76E0E30-E697-44ED-A014-B9F5BF307585}">
      <dgm:prSet/>
      <dgm:spPr/>
      <dgm:t>
        <a:bodyPr/>
        <a:lstStyle/>
        <a:p>
          <a:endParaRPr lang="en-US"/>
        </a:p>
      </dgm:t>
    </dgm:pt>
    <dgm:pt modelId="{4CF54793-169D-49B6-8AF3-A65A3CDA7D8F}" type="pres">
      <dgm:prSet presAssocID="{40F9F162-4FA1-409C-AAE6-DD4CE1358D60}" presName="linear" presStyleCnt="0">
        <dgm:presLayoutVars>
          <dgm:animLvl val="lvl"/>
          <dgm:resizeHandles val="exact"/>
        </dgm:presLayoutVars>
      </dgm:prSet>
      <dgm:spPr/>
    </dgm:pt>
    <dgm:pt modelId="{165506BB-D28E-4506-8E5E-37E2FBA3B8E2}" type="pres">
      <dgm:prSet presAssocID="{1E94B9DC-F084-4484-A312-9DAAF9538FEB}" presName="parentText" presStyleLbl="node1" presStyleIdx="0" presStyleCnt="2">
        <dgm:presLayoutVars>
          <dgm:chMax val="0"/>
          <dgm:bulletEnabled val="1"/>
        </dgm:presLayoutVars>
      </dgm:prSet>
      <dgm:spPr/>
    </dgm:pt>
    <dgm:pt modelId="{3302A46F-E323-47C5-BDA7-28A2953ABF4C}" type="pres">
      <dgm:prSet presAssocID="{E66732D3-D13C-40EA-AE37-7ECEC9966C9A}" presName="spacer" presStyleCnt="0"/>
      <dgm:spPr/>
    </dgm:pt>
    <dgm:pt modelId="{BCC91023-F284-4249-912B-A2F37376EC0A}" type="pres">
      <dgm:prSet presAssocID="{E2FB0C9F-C4D3-45D4-8428-D09DA72BD2DA}" presName="parentText" presStyleLbl="node1" presStyleIdx="1" presStyleCnt="2">
        <dgm:presLayoutVars>
          <dgm:chMax val="0"/>
          <dgm:bulletEnabled val="1"/>
        </dgm:presLayoutVars>
      </dgm:prSet>
      <dgm:spPr/>
    </dgm:pt>
  </dgm:ptLst>
  <dgm:cxnLst>
    <dgm:cxn modelId="{9ED83F27-7C7E-4F07-A118-6FB165E20A0D}" type="presOf" srcId="{1E94B9DC-F084-4484-A312-9DAAF9538FEB}" destId="{165506BB-D28E-4506-8E5E-37E2FBA3B8E2}" srcOrd="0" destOrd="0" presId="urn:microsoft.com/office/officeart/2005/8/layout/vList2"/>
    <dgm:cxn modelId="{F76E0E30-E697-44ED-A014-B9F5BF307585}" srcId="{40F9F162-4FA1-409C-AAE6-DD4CE1358D60}" destId="{E2FB0C9F-C4D3-45D4-8428-D09DA72BD2DA}" srcOrd="1" destOrd="0" parTransId="{B1834C6B-A3B2-4E44-B16E-144955BFDE81}" sibTransId="{A614C5B7-8701-4733-86CD-811AECDF8312}"/>
    <dgm:cxn modelId="{5291D95F-055E-439C-B7CA-A1ECF9690047}" srcId="{40F9F162-4FA1-409C-AAE6-DD4CE1358D60}" destId="{1E94B9DC-F084-4484-A312-9DAAF9538FEB}" srcOrd="0" destOrd="0" parTransId="{1DA34247-807F-4F35-8488-D03BAC0EE216}" sibTransId="{E66732D3-D13C-40EA-AE37-7ECEC9966C9A}"/>
    <dgm:cxn modelId="{C10E53BD-053B-4A4B-8DB1-DF5C00ECEB2D}" type="presOf" srcId="{40F9F162-4FA1-409C-AAE6-DD4CE1358D60}" destId="{4CF54793-169D-49B6-8AF3-A65A3CDA7D8F}" srcOrd="0" destOrd="0" presId="urn:microsoft.com/office/officeart/2005/8/layout/vList2"/>
    <dgm:cxn modelId="{FC11D2F4-F9AD-47EF-B067-A8C50F4968EB}" type="presOf" srcId="{E2FB0C9F-C4D3-45D4-8428-D09DA72BD2DA}" destId="{BCC91023-F284-4249-912B-A2F37376EC0A}" srcOrd="0" destOrd="0" presId="urn:microsoft.com/office/officeart/2005/8/layout/vList2"/>
    <dgm:cxn modelId="{5C3657EF-3843-455B-A4A7-B92CB71C032C}" type="presParOf" srcId="{4CF54793-169D-49B6-8AF3-A65A3CDA7D8F}" destId="{165506BB-D28E-4506-8E5E-37E2FBA3B8E2}" srcOrd="0" destOrd="0" presId="urn:microsoft.com/office/officeart/2005/8/layout/vList2"/>
    <dgm:cxn modelId="{4B6A4649-1861-4C6C-BB42-18FAE68CF4E8}" type="presParOf" srcId="{4CF54793-169D-49B6-8AF3-A65A3CDA7D8F}" destId="{3302A46F-E323-47C5-BDA7-28A2953ABF4C}" srcOrd="1" destOrd="0" presId="urn:microsoft.com/office/officeart/2005/8/layout/vList2"/>
    <dgm:cxn modelId="{A523E68D-85C4-4345-9C47-48FA1872F215}" type="presParOf" srcId="{4CF54793-169D-49B6-8AF3-A65A3CDA7D8F}" destId="{BCC91023-F284-4249-912B-A2F37376EC0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B52AA2-67E4-40E3-83C8-50DE1D16E32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9A4BB37A-01F0-48DD-80E5-ABD1DEEF217D}">
      <dgm:prSet/>
      <dgm:spPr/>
      <dgm:t>
        <a:bodyPr/>
        <a:lstStyle/>
        <a:p>
          <a:r>
            <a:rPr lang="zh-CN"/>
            <a:t>不必要的浪费</a:t>
          </a:r>
          <a:endParaRPr lang="en-US"/>
        </a:p>
      </dgm:t>
    </dgm:pt>
    <dgm:pt modelId="{5E34DB80-33AC-4312-B922-7DCA86CE7FFE}" type="parTrans" cxnId="{42D0A34B-5FC8-4FDB-840D-8DEBD91529F7}">
      <dgm:prSet/>
      <dgm:spPr/>
      <dgm:t>
        <a:bodyPr/>
        <a:lstStyle/>
        <a:p>
          <a:endParaRPr lang="en-US"/>
        </a:p>
      </dgm:t>
    </dgm:pt>
    <dgm:pt modelId="{F66D1629-F5AA-46D4-8581-127AA2FBB6C4}" type="sibTrans" cxnId="{42D0A34B-5FC8-4FDB-840D-8DEBD91529F7}">
      <dgm:prSet/>
      <dgm:spPr/>
      <dgm:t>
        <a:bodyPr/>
        <a:lstStyle/>
        <a:p>
          <a:endParaRPr lang="en-US"/>
        </a:p>
      </dgm:t>
    </dgm:pt>
    <dgm:pt modelId="{47B6FC86-6918-416D-84B9-7B381E960DD3}">
      <dgm:prSet/>
      <dgm:spPr/>
      <dgm:t>
        <a:bodyPr/>
        <a:lstStyle/>
        <a:p>
          <a:r>
            <a:rPr lang="zh-CN"/>
            <a:t>无人使用的功能</a:t>
          </a:r>
          <a:endParaRPr lang="en-US"/>
        </a:p>
      </dgm:t>
    </dgm:pt>
    <dgm:pt modelId="{04F909A6-D7EB-4194-BE5C-A1FD38578046}" type="parTrans" cxnId="{DB13ACE3-B4C7-4841-8245-E3C4D885C16A}">
      <dgm:prSet/>
      <dgm:spPr/>
      <dgm:t>
        <a:bodyPr/>
        <a:lstStyle/>
        <a:p>
          <a:endParaRPr lang="en-US"/>
        </a:p>
      </dgm:t>
    </dgm:pt>
    <dgm:pt modelId="{D52E6CBF-E7B1-446D-BCD2-2FB5D028B6A8}" type="sibTrans" cxnId="{DB13ACE3-B4C7-4841-8245-E3C4D885C16A}">
      <dgm:prSet/>
      <dgm:spPr/>
      <dgm:t>
        <a:bodyPr/>
        <a:lstStyle/>
        <a:p>
          <a:endParaRPr lang="en-US"/>
        </a:p>
      </dgm:t>
    </dgm:pt>
    <dgm:pt modelId="{4A0F1882-BA45-4C22-87DA-44BEF31A6FA8}">
      <dgm:prSet/>
      <dgm:spPr/>
      <dgm:t>
        <a:bodyPr/>
        <a:lstStyle/>
        <a:p>
          <a:r>
            <a:rPr lang="zh-CN"/>
            <a:t>等待（等待其他人的支持或帮助、审批）</a:t>
          </a:r>
          <a:endParaRPr lang="en-US"/>
        </a:p>
      </dgm:t>
    </dgm:pt>
    <dgm:pt modelId="{251FDEA0-C13B-4D2C-BBEC-B8383982EC92}" type="parTrans" cxnId="{8544CC3B-4937-40B5-80BC-5F3A59D3777F}">
      <dgm:prSet/>
      <dgm:spPr/>
      <dgm:t>
        <a:bodyPr/>
        <a:lstStyle/>
        <a:p>
          <a:endParaRPr lang="en-US"/>
        </a:p>
      </dgm:t>
    </dgm:pt>
    <dgm:pt modelId="{442F026C-10B4-42A9-BCF4-ECF78362BC94}" type="sibTrans" cxnId="{8544CC3B-4937-40B5-80BC-5F3A59D3777F}">
      <dgm:prSet/>
      <dgm:spPr/>
      <dgm:t>
        <a:bodyPr/>
        <a:lstStyle/>
        <a:p>
          <a:endParaRPr lang="en-US"/>
        </a:p>
      </dgm:t>
    </dgm:pt>
    <dgm:pt modelId="{77EB6ED7-0645-4F6D-8930-CC77332B3846}">
      <dgm:prSet/>
      <dgm:spPr/>
      <dgm:t>
        <a:bodyPr/>
        <a:lstStyle/>
        <a:p>
          <a:r>
            <a:rPr lang="zh-CN"/>
            <a:t>库存（等待开发、等待测试、等待审批）</a:t>
          </a:r>
          <a:endParaRPr lang="en-US"/>
        </a:p>
      </dgm:t>
    </dgm:pt>
    <dgm:pt modelId="{C974F1D8-16E6-486B-AF88-996A9C7B5EBB}" type="parTrans" cxnId="{BFBA1F36-C451-49D5-9BCE-DA679695DCAD}">
      <dgm:prSet/>
      <dgm:spPr/>
      <dgm:t>
        <a:bodyPr/>
        <a:lstStyle/>
        <a:p>
          <a:endParaRPr lang="en-US"/>
        </a:p>
      </dgm:t>
    </dgm:pt>
    <dgm:pt modelId="{80DEEDE8-E898-4E0B-BE68-E9FB6D96C10B}" type="sibTrans" cxnId="{BFBA1F36-C451-49D5-9BCE-DA679695DCAD}">
      <dgm:prSet/>
      <dgm:spPr/>
      <dgm:t>
        <a:bodyPr/>
        <a:lstStyle/>
        <a:p>
          <a:endParaRPr lang="en-US"/>
        </a:p>
      </dgm:t>
    </dgm:pt>
    <dgm:pt modelId="{2EE6124F-583B-4C12-931D-A36C064D0C8D}">
      <dgm:prSet/>
      <dgm:spPr/>
      <dgm:t>
        <a:bodyPr/>
        <a:lstStyle/>
        <a:p>
          <a:r>
            <a:rPr lang="zh-CN"/>
            <a:t>寻找信息（上下文切换、反复沟通）</a:t>
          </a:r>
          <a:endParaRPr lang="en-US"/>
        </a:p>
      </dgm:t>
    </dgm:pt>
    <dgm:pt modelId="{76721ED6-93D2-4899-907F-296244FB194F}" type="parTrans" cxnId="{D78AE491-44E1-4BEC-A6E3-265030032090}">
      <dgm:prSet/>
      <dgm:spPr/>
      <dgm:t>
        <a:bodyPr/>
        <a:lstStyle/>
        <a:p>
          <a:endParaRPr lang="en-US"/>
        </a:p>
      </dgm:t>
    </dgm:pt>
    <dgm:pt modelId="{D328133F-CC65-43C3-B723-8FD50A75A9BA}" type="sibTrans" cxnId="{D78AE491-44E1-4BEC-A6E3-265030032090}">
      <dgm:prSet/>
      <dgm:spPr/>
      <dgm:t>
        <a:bodyPr/>
        <a:lstStyle/>
        <a:p>
          <a:endParaRPr lang="en-US"/>
        </a:p>
      </dgm:t>
    </dgm:pt>
    <dgm:pt modelId="{37E8E905-A682-4324-966E-4CDBCBB8F836}">
      <dgm:prSet/>
      <dgm:spPr/>
      <dgm:t>
        <a:bodyPr/>
        <a:lstStyle/>
        <a:p>
          <a:r>
            <a:rPr lang="zh-CN"/>
            <a:t>软件缺陷</a:t>
          </a:r>
          <a:endParaRPr lang="en-US"/>
        </a:p>
      </dgm:t>
    </dgm:pt>
    <dgm:pt modelId="{B707DF21-DE32-4761-9032-DDB33E6BEB0D}" type="parTrans" cxnId="{C9E28B7C-4D9A-4C3D-B0A9-E72168E921A6}">
      <dgm:prSet/>
      <dgm:spPr/>
      <dgm:t>
        <a:bodyPr/>
        <a:lstStyle/>
        <a:p>
          <a:endParaRPr lang="en-US"/>
        </a:p>
      </dgm:t>
    </dgm:pt>
    <dgm:pt modelId="{8483885D-44B3-40CD-AD94-7177676F2D09}" type="sibTrans" cxnId="{C9E28B7C-4D9A-4C3D-B0A9-E72168E921A6}">
      <dgm:prSet/>
      <dgm:spPr/>
      <dgm:t>
        <a:bodyPr/>
        <a:lstStyle/>
        <a:p>
          <a:endParaRPr lang="en-US"/>
        </a:p>
      </dgm:t>
    </dgm:pt>
    <dgm:pt modelId="{E04F343E-E403-4120-B09E-81E790920771}">
      <dgm:prSet/>
      <dgm:spPr/>
      <dgm:t>
        <a:bodyPr/>
        <a:lstStyle/>
        <a:p>
          <a:r>
            <a:rPr lang="zh-CN"/>
            <a:t>必要的浪费</a:t>
          </a:r>
          <a:endParaRPr lang="en-US"/>
        </a:p>
      </dgm:t>
    </dgm:pt>
    <dgm:pt modelId="{46AC1CDE-3FED-477A-98E1-4630699AEEDD}" type="parTrans" cxnId="{BA84DD55-7616-4E4F-A20B-5475D28BBBBA}">
      <dgm:prSet/>
      <dgm:spPr/>
      <dgm:t>
        <a:bodyPr/>
        <a:lstStyle/>
        <a:p>
          <a:endParaRPr lang="en-US"/>
        </a:p>
      </dgm:t>
    </dgm:pt>
    <dgm:pt modelId="{14DE4D55-95B9-439D-8160-9D98AF53A161}" type="sibTrans" cxnId="{BA84DD55-7616-4E4F-A20B-5475D28BBBBA}">
      <dgm:prSet/>
      <dgm:spPr/>
      <dgm:t>
        <a:bodyPr/>
        <a:lstStyle/>
        <a:p>
          <a:endParaRPr lang="en-US"/>
        </a:p>
      </dgm:t>
    </dgm:pt>
    <dgm:pt modelId="{BAF11007-F4BA-44AD-BD51-D8077BADCCEE}">
      <dgm:prSet/>
      <dgm:spPr/>
      <dgm:t>
        <a:bodyPr/>
        <a:lstStyle/>
        <a:p>
          <a:r>
            <a:rPr lang="zh-CN"/>
            <a:t>工作项的移交</a:t>
          </a:r>
          <a:endParaRPr lang="en-US"/>
        </a:p>
      </dgm:t>
    </dgm:pt>
    <dgm:pt modelId="{6845261C-750E-4D65-A0E6-1E66E8B01065}" type="parTrans" cxnId="{3469B984-4CE1-48D6-9C82-53B1458541E9}">
      <dgm:prSet/>
      <dgm:spPr/>
      <dgm:t>
        <a:bodyPr/>
        <a:lstStyle/>
        <a:p>
          <a:endParaRPr lang="en-US"/>
        </a:p>
      </dgm:t>
    </dgm:pt>
    <dgm:pt modelId="{D92449B9-5F9B-4C13-963C-6AECF7042738}" type="sibTrans" cxnId="{3469B984-4CE1-48D6-9C82-53B1458541E9}">
      <dgm:prSet/>
      <dgm:spPr/>
      <dgm:t>
        <a:bodyPr/>
        <a:lstStyle/>
        <a:p>
          <a:endParaRPr lang="en-US"/>
        </a:p>
      </dgm:t>
    </dgm:pt>
    <dgm:pt modelId="{A53CF471-246F-46F1-898A-272781662BAF}">
      <dgm:prSet/>
      <dgm:spPr/>
      <dgm:t>
        <a:bodyPr/>
        <a:lstStyle/>
        <a:p>
          <a:r>
            <a:rPr lang="zh-CN"/>
            <a:t>测试</a:t>
          </a:r>
          <a:endParaRPr lang="en-US"/>
        </a:p>
      </dgm:t>
    </dgm:pt>
    <dgm:pt modelId="{7D741A6D-E072-4290-BB95-4983BB64C20F}" type="parTrans" cxnId="{EF7D695D-90B8-45F1-BAFF-A3C6A9B7B1A6}">
      <dgm:prSet/>
      <dgm:spPr/>
      <dgm:t>
        <a:bodyPr/>
        <a:lstStyle/>
        <a:p>
          <a:endParaRPr lang="en-US"/>
        </a:p>
      </dgm:t>
    </dgm:pt>
    <dgm:pt modelId="{ACC96D75-4724-4601-BC30-7219173549D0}" type="sibTrans" cxnId="{EF7D695D-90B8-45F1-BAFF-A3C6A9B7B1A6}">
      <dgm:prSet/>
      <dgm:spPr/>
      <dgm:t>
        <a:bodyPr/>
        <a:lstStyle/>
        <a:p>
          <a:endParaRPr lang="en-US"/>
        </a:p>
      </dgm:t>
    </dgm:pt>
    <dgm:pt modelId="{CA343CA8-CF8D-4C8C-AD22-8A81F671ECF2}">
      <dgm:prSet/>
      <dgm:spPr/>
      <dgm:t>
        <a:bodyPr/>
        <a:lstStyle/>
        <a:p>
          <a:r>
            <a:rPr lang="zh-CN"/>
            <a:t>项目管理</a:t>
          </a:r>
          <a:endParaRPr lang="en-US"/>
        </a:p>
      </dgm:t>
    </dgm:pt>
    <dgm:pt modelId="{9C7F36FC-C91E-4FE8-A3A9-A4BCA3628FA4}" type="parTrans" cxnId="{089B63BF-CB0F-4498-B1A2-F90EDF0262C8}">
      <dgm:prSet/>
      <dgm:spPr/>
      <dgm:t>
        <a:bodyPr/>
        <a:lstStyle/>
        <a:p>
          <a:endParaRPr lang="en-US"/>
        </a:p>
      </dgm:t>
    </dgm:pt>
    <dgm:pt modelId="{87130DC2-86C8-4B9B-9527-86055D97C5C4}" type="sibTrans" cxnId="{089B63BF-CB0F-4498-B1A2-F90EDF0262C8}">
      <dgm:prSet/>
      <dgm:spPr/>
      <dgm:t>
        <a:bodyPr/>
        <a:lstStyle/>
        <a:p>
          <a:endParaRPr lang="en-US"/>
        </a:p>
      </dgm:t>
    </dgm:pt>
    <dgm:pt modelId="{4C7881DC-15E5-4E51-A0F2-388D2CE9847F}" type="pres">
      <dgm:prSet presAssocID="{09B52AA2-67E4-40E3-83C8-50DE1D16E325}" presName="linear" presStyleCnt="0">
        <dgm:presLayoutVars>
          <dgm:animLvl val="lvl"/>
          <dgm:resizeHandles val="exact"/>
        </dgm:presLayoutVars>
      </dgm:prSet>
      <dgm:spPr/>
    </dgm:pt>
    <dgm:pt modelId="{F8D22303-8AAB-4AE4-A713-0E66AEBCE887}" type="pres">
      <dgm:prSet presAssocID="{9A4BB37A-01F0-48DD-80E5-ABD1DEEF217D}" presName="parentText" presStyleLbl="node1" presStyleIdx="0" presStyleCnt="2">
        <dgm:presLayoutVars>
          <dgm:chMax val="0"/>
          <dgm:bulletEnabled val="1"/>
        </dgm:presLayoutVars>
      </dgm:prSet>
      <dgm:spPr/>
    </dgm:pt>
    <dgm:pt modelId="{9772FF24-83B4-4D4D-B691-C15B7D45D772}" type="pres">
      <dgm:prSet presAssocID="{9A4BB37A-01F0-48DD-80E5-ABD1DEEF217D}" presName="childText" presStyleLbl="revTx" presStyleIdx="0" presStyleCnt="2">
        <dgm:presLayoutVars>
          <dgm:bulletEnabled val="1"/>
        </dgm:presLayoutVars>
      </dgm:prSet>
      <dgm:spPr/>
    </dgm:pt>
    <dgm:pt modelId="{F610D923-13CC-4BCD-8015-DB1CB8BA0802}" type="pres">
      <dgm:prSet presAssocID="{E04F343E-E403-4120-B09E-81E790920771}" presName="parentText" presStyleLbl="node1" presStyleIdx="1" presStyleCnt="2">
        <dgm:presLayoutVars>
          <dgm:chMax val="0"/>
          <dgm:bulletEnabled val="1"/>
        </dgm:presLayoutVars>
      </dgm:prSet>
      <dgm:spPr/>
    </dgm:pt>
    <dgm:pt modelId="{95A3E568-0E36-4DF8-97C0-396F61FFF7A1}" type="pres">
      <dgm:prSet presAssocID="{E04F343E-E403-4120-B09E-81E790920771}" presName="childText" presStyleLbl="revTx" presStyleIdx="1" presStyleCnt="2">
        <dgm:presLayoutVars>
          <dgm:bulletEnabled val="1"/>
        </dgm:presLayoutVars>
      </dgm:prSet>
      <dgm:spPr/>
    </dgm:pt>
  </dgm:ptLst>
  <dgm:cxnLst>
    <dgm:cxn modelId="{C38DA527-940A-4889-BD37-7BCCD73A00E5}" type="presOf" srcId="{2EE6124F-583B-4C12-931D-A36C064D0C8D}" destId="{9772FF24-83B4-4D4D-B691-C15B7D45D772}" srcOrd="0" destOrd="3" presId="urn:microsoft.com/office/officeart/2005/8/layout/vList2"/>
    <dgm:cxn modelId="{BFBA1F36-C451-49D5-9BCE-DA679695DCAD}" srcId="{9A4BB37A-01F0-48DD-80E5-ABD1DEEF217D}" destId="{77EB6ED7-0645-4F6D-8930-CC77332B3846}" srcOrd="2" destOrd="0" parTransId="{C974F1D8-16E6-486B-AF88-996A9C7B5EBB}" sibTransId="{80DEEDE8-E898-4E0B-BE68-E9FB6D96C10B}"/>
    <dgm:cxn modelId="{947EB337-2930-43CE-8E94-03F51648AA64}" type="presOf" srcId="{BAF11007-F4BA-44AD-BD51-D8077BADCCEE}" destId="{95A3E568-0E36-4DF8-97C0-396F61FFF7A1}" srcOrd="0" destOrd="0" presId="urn:microsoft.com/office/officeart/2005/8/layout/vList2"/>
    <dgm:cxn modelId="{8544CC3B-4937-40B5-80BC-5F3A59D3777F}" srcId="{9A4BB37A-01F0-48DD-80E5-ABD1DEEF217D}" destId="{4A0F1882-BA45-4C22-87DA-44BEF31A6FA8}" srcOrd="1" destOrd="0" parTransId="{251FDEA0-C13B-4D2C-BBEC-B8383982EC92}" sibTransId="{442F026C-10B4-42A9-BCF4-ECF78362BC94}"/>
    <dgm:cxn modelId="{FFCB165B-8FC1-420A-BAF9-3CD0C4D8B991}" type="presOf" srcId="{9A4BB37A-01F0-48DD-80E5-ABD1DEEF217D}" destId="{F8D22303-8AAB-4AE4-A713-0E66AEBCE887}" srcOrd="0" destOrd="0" presId="urn:microsoft.com/office/officeart/2005/8/layout/vList2"/>
    <dgm:cxn modelId="{EF7D695D-90B8-45F1-BAFF-A3C6A9B7B1A6}" srcId="{E04F343E-E403-4120-B09E-81E790920771}" destId="{A53CF471-246F-46F1-898A-272781662BAF}" srcOrd="1" destOrd="0" parTransId="{7D741A6D-E072-4290-BB95-4983BB64C20F}" sibTransId="{ACC96D75-4724-4601-BC30-7219173549D0}"/>
    <dgm:cxn modelId="{ED396C68-7BD2-48C3-AF17-C4562BD36F9F}" type="presOf" srcId="{CA343CA8-CF8D-4C8C-AD22-8A81F671ECF2}" destId="{95A3E568-0E36-4DF8-97C0-396F61FFF7A1}" srcOrd="0" destOrd="2" presId="urn:microsoft.com/office/officeart/2005/8/layout/vList2"/>
    <dgm:cxn modelId="{42D0A34B-5FC8-4FDB-840D-8DEBD91529F7}" srcId="{09B52AA2-67E4-40E3-83C8-50DE1D16E325}" destId="{9A4BB37A-01F0-48DD-80E5-ABD1DEEF217D}" srcOrd="0" destOrd="0" parTransId="{5E34DB80-33AC-4312-B922-7DCA86CE7FFE}" sibTransId="{F66D1629-F5AA-46D4-8581-127AA2FBB6C4}"/>
    <dgm:cxn modelId="{A82FB153-2F01-4F0E-84AE-C8C77E2AE7A0}" type="presOf" srcId="{47B6FC86-6918-416D-84B9-7B381E960DD3}" destId="{9772FF24-83B4-4D4D-B691-C15B7D45D772}" srcOrd="0" destOrd="0" presId="urn:microsoft.com/office/officeart/2005/8/layout/vList2"/>
    <dgm:cxn modelId="{BA84DD55-7616-4E4F-A20B-5475D28BBBBA}" srcId="{09B52AA2-67E4-40E3-83C8-50DE1D16E325}" destId="{E04F343E-E403-4120-B09E-81E790920771}" srcOrd="1" destOrd="0" parTransId="{46AC1CDE-3FED-477A-98E1-4630699AEEDD}" sibTransId="{14DE4D55-95B9-439D-8160-9D98AF53A161}"/>
    <dgm:cxn modelId="{C9E28B7C-4D9A-4C3D-B0A9-E72168E921A6}" srcId="{9A4BB37A-01F0-48DD-80E5-ABD1DEEF217D}" destId="{37E8E905-A682-4324-966E-4CDBCBB8F836}" srcOrd="4" destOrd="0" parTransId="{B707DF21-DE32-4761-9032-DDB33E6BEB0D}" sibTransId="{8483885D-44B3-40CD-AD94-7177676F2D09}"/>
    <dgm:cxn modelId="{8024E282-381B-418B-87F0-581C699BBD66}" type="presOf" srcId="{77EB6ED7-0645-4F6D-8930-CC77332B3846}" destId="{9772FF24-83B4-4D4D-B691-C15B7D45D772}" srcOrd="0" destOrd="2" presId="urn:microsoft.com/office/officeart/2005/8/layout/vList2"/>
    <dgm:cxn modelId="{3469B984-4CE1-48D6-9C82-53B1458541E9}" srcId="{E04F343E-E403-4120-B09E-81E790920771}" destId="{BAF11007-F4BA-44AD-BD51-D8077BADCCEE}" srcOrd="0" destOrd="0" parTransId="{6845261C-750E-4D65-A0E6-1E66E8B01065}" sibTransId="{D92449B9-5F9B-4C13-963C-6AECF7042738}"/>
    <dgm:cxn modelId="{1F69CF87-477C-41A6-83CB-F723B4627A13}" type="presOf" srcId="{4A0F1882-BA45-4C22-87DA-44BEF31A6FA8}" destId="{9772FF24-83B4-4D4D-B691-C15B7D45D772}" srcOrd="0" destOrd="1" presId="urn:microsoft.com/office/officeart/2005/8/layout/vList2"/>
    <dgm:cxn modelId="{D78AE491-44E1-4BEC-A6E3-265030032090}" srcId="{9A4BB37A-01F0-48DD-80E5-ABD1DEEF217D}" destId="{2EE6124F-583B-4C12-931D-A36C064D0C8D}" srcOrd="3" destOrd="0" parTransId="{76721ED6-93D2-4899-907F-296244FB194F}" sibTransId="{D328133F-CC65-43C3-B723-8FD50A75A9BA}"/>
    <dgm:cxn modelId="{089B63BF-CB0F-4498-B1A2-F90EDF0262C8}" srcId="{E04F343E-E403-4120-B09E-81E790920771}" destId="{CA343CA8-CF8D-4C8C-AD22-8A81F671ECF2}" srcOrd="2" destOrd="0" parTransId="{9C7F36FC-C91E-4FE8-A3A9-A4BCA3628FA4}" sibTransId="{87130DC2-86C8-4B9B-9527-86055D97C5C4}"/>
    <dgm:cxn modelId="{E5BB22C0-36C8-4AB1-A252-A224D869B372}" type="presOf" srcId="{09B52AA2-67E4-40E3-83C8-50DE1D16E325}" destId="{4C7881DC-15E5-4E51-A0F2-388D2CE9847F}" srcOrd="0" destOrd="0" presId="urn:microsoft.com/office/officeart/2005/8/layout/vList2"/>
    <dgm:cxn modelId="{1B9967C1-2784-48EC-BF02-56DE66D078E6}" type="presOf" srcId="{37E8E905-A682-4324-966E-4CDBCBB8F836}" destId="{9772FF24-83B4-4D4D-B691-C15B7D45D772}" srcOrd="0" destOrd="4" presId="urn:microsoft.com/office/officeart/2005/8/layout/vList2"/>
    <dgm:cxn modelId="{21197BC1-5F44-4977-890C-6A28F8C0D883}" type="presOf" srcId="{A53CF471-246F-46F1-898A-272781662BAF}" destId="{95A3E568-0E36-4DF8-97C0-396F61FFF7A1}" srcOrd="0" destOrd="1" presId="urn:microsoft.com/office/officeart/2005/8/layout/vList2"/>
    <dgm:cxn modelId="{DB13ACE3-B4C7-4841-8245-E3C4D885C16A}" srcId="{9A4BB37A-01F0-48DD-80E5-ABD1DEEF217D}" destId="{47B6FC86-6918-416D-84B9-7B381E960DD3}" srcOrd="0" destOrd="0" parTransId="{04F909A6-D7EB-4194-BE5C-A1FD38578046}" sibTransId="{D52E6CBF-E7B1-446D-BCD2-2FB5D028B6A8}"/>
    <dgm:cxn modelId="{5E78CCE9-0E6D-4D38-A4D6-2B44D7E5341F}" type="presOf" srcId="{E04F343E-E403-4120-B09E-81E790920771}" destId="{F610D923-13CC-4BCD-8015-DB1CB8BA0802}" srcOrd="0" destOrd="0" presId="urn:microsoft.com/office/officeart/2005/8/layout/vList2"/>
    <dgm:cxn modelId="{44FE6320-B980-4DC3-87C9-102C15856389}" type="presParOf" srcId="{4C7881DC-15E5-4E51-A0F2-388D2CE9847F}" destId="{F8D22303-8AAB-4AE4-A713-0E66AEBCE887}" srcOrd="0" destOrd="0" presId="urn:microsoft.com/office/officeart/2005/8/layout/vList2"/>
    <dgm:cxn modelId="{CBCA0399-E785-4AA5-9486-F3A29141711E}" type="presParOf" srcId="{4C7881DC-15E5-4E51-A0F2-388D2CE9847F}" destId="{9772FF24-83B4-4D4D-B691-C15B7D45D772}" srcOrd="1" destOrd="0" presId="urn:microsoft.com/office/officeart/2005/8/layout/vList2"/>
    <dgm:cxn modelId="{BAD8ED56-EA64-4985-8EDF-72DFC2BD0584}" type="presParOf" srcId="{4C7881DC-15E5-4E51-A0F2-388D2CE9847F}" destId="{F610D923-13CC-4BCD-8015-DB1CB8BA0802}" srcOrd="2" destOrd="0" presId="urn:microsoft.com/office/officeart/2005/8/layout/vList2"/>
    <dgm:cxn modelId="{54EA0F26-3FD0-4F16-BA50-02E07E9CF192}" type="presParOf" srcId="{4C7881DC-15E5-4E51-A0F2-388D2CE9847F}" destId="{95A3E568-0E36-4DF8-97C0-396F61FFF7A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3F9812-F3B5-492D-A2FD-5BE245296DA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7626D4-0291-476D-B809-36E770F213F3}">
      <dgm:prSet/>
      <dgm:spPr/>
      <dgm:t>
        <a:bodyPr/>
        <a:lstStyle/>
        <a:p>
          <a:pPr>
            <a:lnSpc>
              <a:spcPct val="100000"/>
            </a:lnSpc>
            <a:defRPr cap="all"/>
          </a:pPr>
          <a:r>
            <a:rPr lang="en-US"/>
            <a:t>DevOps </a:t>
          </a:r>
          <a:r>
            <a:rPr lang="zh-CN"/>
            <a:t>原则</a:t>
          </a:r>
          <a:endParaRPr lang="en-US"/>
        </a:p>
      </dgm:t>
    </dgm:pt>
    <dgm:pt modelId="{AACBA71F-C651-4A05-B927-CCC9DB62F123}" type="parTrans" cxnId="{F44FC413-A623-4672-B11B-973141A2F14B}">
      <dgm:prSet/>
      <dgm:spPr/>
      <dgm:t>
        <a:bodyPr/>
        <a:lstStyle/>
        <a:p>
          <a:endParaRPr lang="en-US"/>
        </a:p>
      </dgm:t>
    </dgm:pt>
    <dgm:pt modelId="{60C5C54E-7011-4D95-A3A2-438C593291F9}" type="sibTrans" cxnId="{F44FC413-A623-4672-B11B-973141A2F14B}">
      <dgm:prSet/>
      <dgm:spPr/>
      <dgm:t>
        <a:bodyPr/>
        <a:lstStyle/>
        <a:p>
          <a:endParaRPr lang="en-US"/>
        </a:p>
      </dgm:t>
    </dgm:pt>
    <dgm:pt modelId="{6CB80A84-AF48-424B-93D4-E3841A4E80F9}">
      <dgm:prSet/>
      <dgm:spPr/>
      <dgm:t>
        <a:bodyPr/>
        <a:lstStyle/>
        <a:p>
          <a:pPr>
            <a:lnSpc>
              <a:spcPct val="100000"/>
            </a:lnSpc>
            <a:defRPr cap="all"/>
          </a:pPr>
          <a:r>
            <a:rPr lang="en-US"/>
            <a:t>DevOps </a:t>
          </a:r>
          <a:r>
            <a:rPr lang="zh-CN"/>
            <a:t>实践</a:t>
          </a:r>
          <a:endParaRPr lang="en-US"/>
        </a:p>
      </dgm:t>
    </dgm:pt>
    <dgm:pt modelId="{BE6FAC35-56CA-4E8B-B256-B2EA44DBD852}" type="parTrans" cxnId="{BE73553B-9FDA-44C1-8B2F-725E492323ED}">
      <dgm:prSet/>
      <dgm:spPr/>
      <dgm:t>
        <a:bodyPr/>
        <a:lstStyle/>
        <a:p>
          <a:endParaRPr lang="en-US"/>
        </a:p>
      </dgm:t>
    </dgm:pt>
    <dgm:pt modelId="{24BF6CB8-B1C5-4817-8C8A-B16435E6F540}" type="sibTrans" cxnId="{BE73553B-9FDA-44C1-8B2F-725E492323ED}">
      <dgm:prSet/>
      <dgm:spPr/>
      <dgm:t>
        <a:bodyPr/>
        <a:lstStyle/>
        <a:p>
          <a:endParaRPr lang="en-US"/>
        </a:p>
      </dgm:t>
    </dgm:pt>
    <dgm:pt modelId="{E398DE32-3402-4B99-BF61-2EA9FEC973B8}" type="pres">
      <dgm:prSet presAssocID="{643F9812-F3B5-492D-A2FD-5BE245296DAD}" presName="root" presStyleCnt="0">
        <dgm:presLayoutVars>
          <dgm:dir/>
          <dgm:resizeHandles val="exact"/>
        </dgm:presLayoutVars>
      </dgm:prSet>
      <dgm:spPr/>
    </dgm:pt>
    <dgm:pt modelId="{F6AF266B-3473-4A03-86CE-100B7A7E3141}" type="pres">
      <dgm:prSet presAssocID="{657626D4-0291-476D-B809-36E770F213F3}" presName="compNode" presStyleCnt="0"/>
      <dgm:spPr/>
    </dgm:pt>
    <dgm:pt modelId="{9874F048-A3B2-47F7-8527-5490DE039AD8}" type="pres">
      <dgm:prSet presAssocID="{657626D4-0291-476D-B809-36E770F213F3}" presName="iconBgRect" presStyleLbl="bgShp" presStyleIdx="0" presStyleCnt="2"/>
      <dgm:spPr/>
    </dgm:pt>
    <dgm:pt modelId="{9D6E1D81-97EE-4A9D-A918-E804D8C4ED3C}" type="pres">
      <dgm:prSet presAssocID="{657626D4-0291-476D-B809-36E770F213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用户"/>
        </a:ext>
      </dgm:extLst>
    </dgm:pt>
    <dgm:pt modelId="{476D244B-2350-4EE0-A390-001A199EE4FB}" type="pres">
      <dgm:prSet presAssocID="{657626D4-0291-476D-B809-36E770F213F3}" presName="spaceRect" presStyleCnt="0"/>
      <dgm:spPr/>
    </dgm:pt>
    <dgm:pt modelId="{6BF4C1FA-31C3-48FC-9CEF-06B9BB9B1D98}" type="pres">
      <dgm:prSet presAssocID="{657626D4-0291-476D-B809-36E770F213F3}" presName="textRect" presStyleLbl="revTx" presStyleIdx="0" presStyleCnt="2">
        <dgm:presLayoutVars>
          <dgm:chMax val="1"/>
          <dgm:chPref val="1"/>
        </dgm:presLayoutVars>
      </dgm:prSet>
      <dgm:spPr/>
    </dgm:pt>
    <dgm:pt modelId="{948FC7E5-FA70-41DF-BE80-9ECA48B1CF91}" type="pres">
      <dgm:prSet presAssocID="{60C5C54E-7011-4D95-A3A2-438C593291F9}" presName="sibTrans" presStyleCnt="0"/>
      <dgm:spPr/>
    </dgm:pt>
    <dgm:pt modelId="{8EDE8735-AB45-4B7F-ACAA-EF62EB88EEDF}" type="pres">
      <dgm:prSet presAssocID="{6CB80A84-AF48-424B-93D4-E3841A4E80F9}" presName="compNode" presStyleCnt="0"/>
      <dgm:spPr/>
    </dgm:pt>
    <dgm:pt modelId="{267D3517-5601-4E8F-A421-56D4DF612B22}" type="pres">
      <dgm:prSet presAssocID="{6CB80A84-AF48-424B-93D4-E3841A4E80F9}" presName="iconBgRect" presStyleLbl="bgShp" presStyleIdx="1" presStyleCnt="2"/>
      <dgm:spPr/>
    </dgm:pt>
    <dgm:pt modelId="{726006F2-A894-412E-A257-E702C1B4E71A}" type="pres">
      <dgm:prSet presAssocID="{6CB80A84-AF48-424B-93D4-E3841A4E80F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齿轮"/>
        </a:ext>
      </dgm:extLst>
    </dgm:pt>
    <dgm:pt modelId="{F9F36027-D924-4244-8589-A70FBD6F56E6}" type="pres">
      <dgm:prSet presAssocID="{6CB80A84-AF48-424B-93D4-E3841A4E80F9}" presName="spaceRect" presStyleCnt="0"/>
      <dgm:spPr/>
    </dgm:pt>
    <dgm:pt modelId="{38C98888-14F6-4A95-B920-589F6B10E8BE}" type="pres">
      <dgm:prSet presAssocID="{6CB80A84-AF48-424B-93D4-E3841A4E80F9}" presName="textRect" presStyleLbl="revTx" presStyleIdx="1" presStyleCnt="2">
        <dgm:presLayoutVars>
          <dgm:chMax val="1"/>
          <dgm:chPref val="1"/>
        </dgm:presLayoutVars>
      </dgm:prSet>
      <dgm:spPr/>
    </dgm:pt>
  </dgm:ptLst>
  <dgm:cxnLst>
    <dgm:cxn modelId="{F44FC413-A623-4672-B11B-973141A2F14B}" srcId="{643F9812-F3B5-492D-A2FD-5BE245296DAD}" destId="{657626D4-0291-476D-B809-36E770F213F3}" srcOrd="0" destOrd="0" parTransId="{AACBA71F-C651-4A05-B927-CCC9DB62F123}" sibTransId="{60C5C54E-7011-4D95-A3A2-438C593291F9}"/>
    <dgm:cxn modelId="{D0330435-1644-4F9B-8757-82748C4DF92B}" type="presOf" srcId="{6CB80A84-AF48-424B-93D4-E3841A4E80F9}" destId="{38C98888-14F6-4A95-B920-589F6B10E8BE}" srcOrd="0" destOrd="0" presId="urn:microsoft.com/office/officeart/2018/5/layout/IconCircleLabelList"/>
    <dgm:cxn modelId="{BE73553B-9FDA-44C1-8B2F-725E492323ED}" srcId="{643F9812-F3B5-492D-A2FD-5BE245296DAD}" destId="{6CB80A84-AF48-424B-93D4-E3841A4E80F9}" srcOrd="1" destOrd="0" parTransId="{BE6FAC35-56CA-4E8B-B256-B2EA44DBD852}" sibTransId="{24BF6CB8-B1C5-4817-8C8A-B16435E6F540}"/>
    <dgm:cxn modelId="{D36CE96A-BDFF-4E05-8718-E632534DA32A}" type="presOf" srcId="{657626D4-0291-476D-B809-36E770F213F3}" destId="{6BF4C1FA-31C3-48FC-9CEF-06B9BB9B1D98}" srcOrd="0" destOrd="0" presId="urn:microsoft.com/office/officeart/2018/5/layout/IconCircleLabelList"/>
    <dgm:cxn modelId="{37780091-6031-4C04-BD7C-D418011B67A3}" type="presOf" srcId="{643F9812-F3B5-492D-A2FD-5BE245296DAD}" destId="{E398DE32-3402-4B99-BF61-2EA9FEC973B8}" srcOrd="0" destOrd="0" presId="urn:microsoft.com/office/officeart/2018/5/layout/IconCircleLabelList"/>
    <dgm:cxn modelId="{711A0AD5-5709-4A63-A418-0F8F4253E4F8}" type="presParOf" srcId="{E398DE32-3402-4B99-BF61-2EA9FEC973B8}" destId="{F6AF266B-3473-4A03-86CE-100B7A7E3141}" srcOrd="0" destOrd="0" presId="urn:microsoft.com/office/officeart/2018/5/layout/IconCircleLabelList"/>
    <dgm:cxn modelId="{302C948F-E2A5-4958-A5EF-F0D0D2B14EF1}" type="presParOf" srcId="{F6AF266B-3473-4A03-86CE-100B7A7E3141}" destId="{9874F048-A3B2-47F7-8527-5490DE039AD8}" srcOrd="0" destOrd="0" presId="urn:microsoft.com/office/officeart/2018/5/layout/IconCircleLabelList"/>
    <dgm:cxn modelId="{6C1CAA6D-04CB-48C2-81E0-601AA8766E07}" type="presParOf" srcId="{F6AF266B-3473-4A03-86CE-100B7A7E3141}" destId="{9D6E1D81-97EE-4A9D-A918-E804D8C4ED3C}" srcOrd="1" destOrd="0" presId="urn:microsoft.com/office/officeart/2018/5/layout/IconCircleLabelList"/>
    <dgm:cxn modelId="{94344E6C-37F2-4CB6-8B1C-F724C90DDAED}" type="presParOf" srcId="{F6AF266B-3473-4A03-86CE-100B7A7E3141}" destId="{476D244B-2350-4EE0-A390-001A199EE4FB}" srcOrd="2" destOrd="0" presId="urn:microsoft.com/office/officeart/2018/5/layout/IconCircleLabelList"/>
    <dgm:cxn modelId="{5A920AA9-C586-471A-AADF-38A220BBF767}" type="presParOf" srcId="{F6AF266B-3473-4A03-86CE-100B7A7E3141}" destId="{6BF4C1FA-31C3-48FC-9CEF-06B9BB9B1D98}" srcOrd="3" destOrd="0" presId="urn:microsoft.com/office/officeart/2018/5/layout/IconCircleLabelList"/>
    <dgm:cxn modelId="{E86B74AD-A4CA-4BA0-8549-2C1066B1382A}" type="presParOf" srcId="{E398DE32-3402-4B99-BF61-2EA9FEC973B8}" destId="{948FC7E5-FA70-41DF-BE80-9ECA48B1CF91}" srcOrd="1" destOrd="0" presId="urn:microsoft.com/office/officeart/2018/5/layout/IconCircleLabelList"/>
    <dgm:cxn modelId="{9AF477F1-9510-499A-907A-C3505B3EEF4F}" type="presParOf" srcId="{E398DE32-3402-4B99-BF61-2EA9FEC973B8}" destId="{8EDE8735-AB45-4B7F-ACAA-EF62EB88EEDF}" srcOrd="2" destOrd="0" presId="urn:microsoft.com/office/officeart/2018/5/layout/IconCircleLabelList"/>
    <dgm:cxn modelId="{590EBC7F-AA97-411D-B165-BC70415D6ABA}" type="presParOf" srcId="{8EDE8735-AB45-4B7F-ACAA-EF62EB88EEDF}" destId="{267D3517-5601-4E8F-A421-56D4DF612B22}" srcOrd="0" destOrd="0" presId="urn:microsoft.com/office/officeart/2018/5/layout/IconCircleLabelList"/>
    <dgm:cxn modelId="{F9FDB152-92F0-47FE-887A-ADBF48CC1BA3}" type="presParOf" srcId="{8EDE8735-AB45-4B7F-ACAA-EF62EB88EEDF}" destId="{726006F2-A894-412E-A257-E702C1B4E71A}" srcOrd="1" destOrd="0" presId="urn:microsoft.com/office/officeart/2018/5/layout/IconCircleLabelList"/>
    <dgm:cxn modelId="{DCC64870-05DE-4F44-8C28-D5F6F65F5F51}" type="presParOf" srcId="{8EDE8735-AB45-4B7F-ACAA-EF62EB88EEDF}" destId="{F9F36027-D924-4244-8589-A70FBD6F56E6}" srcOrd="2" destOrd="0" presId="urn:microsoft.com/office/officeart/2018/5/layout/IconCircleLabelList"/>
    <dgm:cxn modelId="{1E5954B4-6F06-4A90-8F0C-8609EB76830E}" type="presParOf" srcId="{8EDE8735-AB45-4B7F-ACAA-EF62EB88EEDF}" destId="{38C98888-14F6-4A95-B920-589F6B10E8B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0A44B-78B3-4B57-80CC-C9CF7B4FB506}">
      <dsp:nvSpPr>
        <dsp:cNvPr id="0" name=""/>
        <dsp:cNvSpPr/>
      </dsp:nvSpPr>
      <dsp:spPr>
        <a:xfrm>
          <a:off x="0" y="54766"/>
          <a:ext cx="6489509" cy="12091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DevOps </a:t>
          </a:r>
          <a:r>
            <a:rPr lang="zh-CN" sz="3900" kern="1200"/>
            <a:t>简介</a:t>
          </a:r>
          <a:endParaRPr lang="en-US" sz="3900" kern="1200"/>
        </a:p>
      </dsp:txBody>
      <dsp:txXfrm>
        <a:off x="59028" y="113794"/>
        <a:ext cx="6371453" cy="1091139"/>
      </dsp:txXfrm>
    </dsp:sp>
    <dsp:sp modelId="{AC4FBE3E-D74E-492B-9B21-2879C50A0921}">
      <dsp:nvSpPr>
        <dsp:cNvPr id="0" name=""/>
        <dsp:cNvSpPr/>
      </dsp:nvSpPr>
      <dsp:spPr>
        <a:xfrm>
          <a:off x="0" y="1263961"/>
          <a:ext cx="6489509" cy="1271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42"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zh-CN" sz="3000" kern="1200"/>
            <a:t>什么是 </a:t>
          </a:r>
          <a:r>
            <a:rPr lang="en-US" sz="3000" kern="1200"/>
            <a:t>DevOps</a:t>
          </a:r>
        </a:p>
        <a:p>
          <a:pPr marL="285750" lvl="1" indent="-285750" algn="l" defTabSz="1333500">
            <a:lnSpc>
              <a:spcPct val="90000"/>
            </a:lnSpc>
            <a:spcBef>
              <a:spcPct val="0"/>
            </a:spcBef>
            <a:spcAft>
              <a:spcPct val="20000"/>
            </a:spcAft>
            <a:buChar char="•"/>
          </a:pPr>
          <a:r>
            <a:rPr lang="en-US" sz="3000" kern="1200"/>
            <a:t>DevOps </a:t>
          </a:r>
          <a:r>
            <a:rPr lang="zh-CN" sz="3000" kern="1200"/>
            <a:t>发展背景</a:t>
          </a:r>
          <a:endParaRPr lang="en-US" sz="3000" kern="1200"/>
        </a:p>
      </dsp:txBody>
      <dsp:txXfrm>
        <a:off x="0" y="1263961"/>
        <a:ext cx="6489509" cy="1271497"/>
      </dsp:txXfrm>
    </dsp:sp>
    <dsp:sp modelId="{DCDA360A-121B-4EB7-8A8C-8E2E413B3284}">
      <dsp:nvSpPr>
        <dsp:cNvPr id="0" name=""/>
        <dsp:cNvSpPr/>
      </dsp:nvSpPr>
      <dsp:spPr>
        <a:xfrm>
          <a:off x="0" y="2535459"/>
          <a:ext cx="6489509" cy="120919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DevOps </a:t>
          </a:r>
          <a:r>
            <a:rPr lang="zh-CN" sz="3900" kern="1200"/>
            <a:t>核心内容</a:t>
          </a:r>
          <a:endParaRPr lang="en-US" sz="3900" kern="1200"/>
        </a:p>
      </dsp:txBody>
      <dsp:txXfrm>
        <a:off x="59028" y="2594487"/>
        <a:ext cx="6371453" cy="1091139"/>
      </dsp:txXfrm>
    </dsp:sp>
    <dsp:sp modelId="{E739AAF3-B9C4-4157-BF36-D45C1AA3DDCD}">
      <dsp:nvSpPr>
        <dsp:cNvPr id="0" name=""/>
        <dsp:cNvSpPr/>
      </dsp:nvSpPr>
      <dsp:spPr>
        <a:xfrm>
          <a:off x="0" y="3744654"/>
          <a:ext cx="6489509"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042"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DevOps </a:t>
          </a:r>
          <a:r>
            <a:rPr lang="zh-CN" sz="3000" kern="1200"/>
            <a:t>原则</a:t>
          </a:r>
          <a:endParaRPr lang="en-US" sz="3000" kern="1200"/>
        </a:p>
        <a:p>
          <a:pPr marL="285750" lvl="1" indent="-285750" algn="l" defTabSz="1333500">
            <a:lnSpc>
              <a:spcPct val="90000"/>
            </a:lnSpc>
            <a:spcBef>
              <a:spcPct val="0"/>
            </a:spcBef>
            <a:spcAft>
              <a:spcPct val="20000"/>
            </a:spcAft>
            <a:buChar char="•"/>
          </a:pPr>
          <a:r>
            <a:rPr lang="en-US" sz="3000" kern="1200"/>
            <a:t>DevOps </a:t>
          </a:r>
          <a:r>
            <a:rPr lang="zh-CN" sz="3000" kern="1200"/>
            <a:t>实践</a:t>
          </a:r>
          <a:endParaRPr lang="en-US" sz="3000" kern="1200"/>
        </a:p>
      </dsp:txBody>
      <dsp:txXfrm>
        <a:off x="0" y="3744654"/>
        <a:ext cx="6489509" cy="14531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31A9D-951F-43E4-9506-E7E799E39F08}">
      <dsp:nvSpPr>
        <dsp:cNvPr id="0" name=""/>
        <dsp:cNvSpPr/>
      </dsp:nvSpPr>
      <dsp:spPr>
        <a:xfrm>
          <a:off x="0" y="258945"/>
          <a:ext cx="6620505" cy="10389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1. </a:t>
          </a:r>
          <a:r>
            <a:rPr lang="zh-CN" sz="2400" kern="1200"/>
            <a:t>流动原则：</a:t>
          </a:r>
          <a:r>
            <a:rPr lang="zh-CN" sz="2400" kern="1200">
              <a:solidFill>
                <a:schemeClr val="accent4">
                  <a:lumMod val="60000"/>
                  <a:lumOff val="40000"/>
                </a:schemeClr>
              </a:solidFill>
            </a:rPr>
            <a:t>加速</a:t>
          </a:r>
          <a:r>
            <a:rPr lang="zh-CN" sz="2400" kern="1200"/>
            <a:t>从开发、运维到交付给客户的流程</a:t>
          </a:r>
          <a:r>
            <a:rPr lang="zh-CN" altLang="en-US" sz="2400" kern="1200"/>
            <a:t>。</a:t>
          </a:r>
          <a:endParaRPr lang="en-US" sz="2400" kern="1200"/>
        </a:p>
      </dsp:txBody>
      <dsp:txXfrm>
        <a:off x="50718" y="309663"/>
        <a:ext cx="6519069" cy="937523"/>
      </dsp:txXfrm>
    </dsp:sp>
    <dsp:sp modelId="{B165E3FB-0353-4E9E-96FE-4F35A1FCC49B}">
      <dsp:nvSpPr>
        <dsp:cNvPr id="0" name=""/>
        <dsp:cNvSpPr/>
      </dsp:nvSpPr>
      <dsp:spPr>
        <a:xfrm>
          <a:off x="0" y="1367025"/>
          <a:ext cx="6620505" cy="103895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2. </a:t>
          </a:r>
          <a:r>
            <a:rPr lang="zh-CN" sz="2400" kern="1200"/>
            <a:t>反馈原则：建设</a:t>
          </a:r>
          <a:r>
            <a:rPr lang="zh-CN" sz="2400" kern="1200">
              <a:solidFill>
                <a:schemeClr val="accent4">
                  <a:lumMod val="60000"/>
                  <a:lumOff val="40000"/>
                </a:schemeClr>
              </a:solidFill>
            </a:rPr>
            <a:t>安全可靠</a:t>
          </a:r>
          <a:r>
            <a:rPr lang="zh-CN" sz="2400" kern="1200"/>
            <a:t>的工作体系</a:t>
          </a:r>
          <a:r>
            <a:rPr lang="zh-CN" altLang="en-US" sz="2400" kern="1200"/>
            <a:t>。</a:t>
          </a:r>
          <a:endParaRPr lang="en-US" sz="2400" kern="1200"/>
        </a:p>
      </dsp:txBody>
      <dsp:txXfrm>
        <a:off x="50718" y="1417743"/>
        <a:ext cx="6519069" cy="937523"/>
      </dsp:txXfrm>
    </dsp:sp>
    <dsp:sp modelId="{5F00A92D-766D-48DB-ACF2-4EA36B7D218E}">
      <dsp:nvSpPr>
        <dsp:cNvPr id="0" name=""/>
        <dsp:cNvSpPr/>
      </dsp:nvSpPr>
      <dsp:spPr>
        <a:xfrm>
          <a:off x="0" y="2475105"/>
          <a:ext cx="6620505" cy="10389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3. </a:t>
          </a:r>
          <a:r>
            <a:rPr lang="zh-CN" sz="2400" kern="1200"/>
            <a:t>持续学习与实验原则：采用科学的工作方式，</a:t>
          </a:r>
          <a:r>
            <a:rPr lang="zh-CN" altLang="en-US" sz="2400" kern="1200"/>
            <a:t>将</a:t>
          </a:r>
          <a:r>
            <a:rPr lang="zh-CN" sz="2400" kern="1200"/>
            <a:t>对组织的</a:t>
          </a:r>
          <a:r>
            <a:rPr lang="zh-CN" sz="2400" kern="1200">
              <a:solidFill>
                <a:schemeClr val="accent4">
                  <a:lumMod val="60000"/>
                  <a:lumOff val="40000"/>
                </a:schemeClr>
              </a:solidFill>
            </a:rPr>
            <a:t>改进和创新</a:t>
          </a:r>
          <a:r>
            <a:rPr lang="zh-CN" sz="2400" kern="1200"/>
            <a:t>作为工作的一部分</a:t>
          </a:r>
          <a:r>
            <a:rPr lang="zh-CN" altLang="en-US" sz="2400" kern="1200"/>
            <a:t>。</a:t>
          </a:r>
          <a:endParaRPr lang="en-US" sz="2400" kern="1200"/>
        </a:p>
      </dsp:txBody>
      <dsp:txXfrm>
        <a:off x="50718" y="2525823"/>
        <a:ext cx="6519069" cy="9375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8252B-3F8F-43EC-825C-7B84560D4E76}">
      <dsp:nvSpPr>
        <dsp:cNvPr id="0" name=""/>
        <dsp:cNvSpPr/>
      </dsp:nvSpPr>
      <dsp:spPr>
        <a:xfrm>
          <a:off x="0" y="164316"/>
          <a:ext cx="6367912" cy="80612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1. </a:t>
          </a:r>
          <a:r>
            <a:rPr lang="zh-CN" sz="2600" kern="1200"/>
            <a:t>坚持少做</a:t>
          </a:r>
          <a:endParaRPr lang="en-US" sz="2600" kern="1200"/>
        </a:p>
      </dsp:txBody>
      <dsp:txXfrm>
        <a:off x="39352" y="203668"/>
        <a:ext cx="6289208" cy="727425"/>
      </dsp:txXfrm>
    </dsp:sp>
    <dsp:sp modelId="{F871A491-DAE6-4180-AD2F-CBCE1AEA0E53}">
      <dsp:nvSpPr>
        <dsp:cNvPr id="0" name=""/>
        <dsp:cNvSpPr/>
      </dsp:nvSpPr>
      <dsp:spPr>
        <a:xfrm>
          <a:off x="0" y="970446"/>
          <a:ext cx="6367912"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a:t>产品开始开发时采用 </a:t>
          </a:r>
          <a:r>
            <a:rPr lang="en-US" sz="2000" kern="1200"/>
            <a:t>MVP </a:t>
          </a:r>
          <a:r>
            <a:rPr lang="zh-CN" sz="2000" kern="1200"/>
            <a:t>原则</a:t>
          </a:r>
          <a:endParaRPr lang="en-US" sz="2000" kern="1200"/>
        </a:p>
        <a:p>
          <a:pPr marL="228600" lvl="1" indent="-228600" algn="l" defTabSz="889000">
            <a:lnSpc>
              <a:spcPct val="90000"/>
            </a:lnSpc>
            <a:spcBef>
              <a:spcPct val="0"/>
            </a:spcBef>
            <a:spcAft>
              <a:spcPct val="20000"/>
            </a:spcAft>
            <a:buChar char="•"/>
          </a:pPr>
          <a:r>
            <a:rPr lang="zh-CN" sz="2000" kern="1200"/>
            <a:t>产品迭代时要适时做减法</a:t>
          </a:r>
          <a:endParaRPr lang="en-US" sz="2000" kern="1200"/>
        </a:p>
      </dsp:txBody>
      <dsp:txXfrm>
        <a:off x="0" y="970446"/>
        <a:ext cx="6367912" cy="968760"/>
      </dsp:txXfrm>
    </dsp:sp>
    <dsp:sp modelId="{C162F2B7-FC82-4678-AFD8-84322E41BB3F}">
      <dsp:nvSpPr>
        <dsp:cNvPr id="0" name=""/>
        <dsp:cNvSpPr/>
      </dsp:nvSpPr>
      <dsp:spPr>
        <a:xfrm>
          <a:off x="0" y="1939206"/>
          <a:ext cx="6367912" cy="80612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2. </a:t>
          </a:r>
          <a:r>
            <a:rPr lang="zh-CN" sz="2600" kern="1200"/>
            <a:t>持续分解问题</a:t>
          </a:r>
          <a:endParaRPr lang="en-US" sz="2600" kern="1200"/>
        </a:p>
      </dsp:txBody>
      <dsp:txXfrm>
        <a:off x="39352" y="1978558"/>
        <a:ext cx="6289208" cy="727425"/>
      </dsp:txXfrm>
    </dsp:sp>
    <dsp:sp modelId="{2294208D-A9AE-40BB-A0EB-86504D4B4054}">
      <dsp:nvSpPr>
        <dsp:cNvPr id="0" name=""/>
        <dsp:cNvSpPr/>
      </dsp:nvSpPr>
      <dsp:spPr>
        <a:xfrm>
          <a:off x="0" y="2745336"/>
          <a:ext cx="6367912"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a:t>大的变更或需求拆解为一系列小的变更，快速解决</a:t>
          </a:r>
          <a:endParaRPr lang="en-US" sz="2000" kern="1200"/>
        </a:p>
      </dsp:txBody>
      <dsp:txXfrm>
        <a:off x="0" y="2745336"/>
        <a:ext cx="6367912" cy="484380"/>
      </dsp:txXfrm>
    </dsp:sp>
    <dsp:sp modelId="{0B5039F3-4026-40C7-8226-D732C64349D9}">
      <dsp:nvSpPr>
        <dsp:cNvPr id="0" name=""/>
        <dsp:cNvSpPr/>
      </dsp:nvSpPr>
      <dsp:spPr>
        <a:xfrm>
          <a:off x="0" y="3229716"/>
          <a:ext cx="6367912" cy="80612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3. </a:t>
          </a:r>
          <a:r>
            <a:rPr lang="zh-CN" sz="2600" kern="1200"/>
            <a:t>工作可视化</a:t>
          </a:r>
          <a:endParaRPr lang="en-US" sz="2600" kern="1200"/>
        </a:p>
      </dsp:txBody>
      <dsp:txXfrm>
        <a:off x="39352" y="3269068"/>
        <a:ext cx="6289208" cy="727425"/>
      </dsp:txXfrm>
    </dsp:sp>
    <dsp:sp modelId="{4E71DDBF-0D35-4866-993F-D58663ABCB36}">
      <dsp:nvSpPr>
        <dsp:cNvPr id="0" name=""/>
        <dsp:cNvSpPr/>
      </dsp:nvSpPr>
      <dsp:spPr>
        <a:xfrm>
          <a:off x="0" y="4035846"/>
          <a:ext cx="636791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err="1"/>
            <a:t>DevCloud</a:t>
          </a:r>
          <a:r>
            <a:rPr lang="zh-CN" sz="2000" kern="1200"/>
            <a:t>、</a:t>
          </a:r>
          <a:r>
            <a:rPr lang="en-US" sz="2000" kern="1200"/>
            <a:t>Sprint </a:t>
          </a:r>
          <a:r>
            <a:rPr lang="zh-CN" sz="2000" kern="1200"/>
            <a:t>看板</a:t>
          </a:r>
          <a:endParaRPr lang="en-US" sz="2000" kern="1200"/>
        </a:p>
      </dsp:txBody>
      <dsp:txXfrm>
        <a:off x="0" y="4035846"/>
        <a:ext cx="6367912" cy="430560"/>
      </dsp:txXfrm>
    </dsp:sp>
    <dsp:sp modelId="{61E2E232-D3A9-4BA9-AC91-DB030AFF0865}">
      <dsp:nvSpPr>
        <dsp:cNvPr id="0" name=""/>
        <dsp:cNvSpPr/>
      </dsp:nvSpPr>
      <dsp:spPr>
        <a:xfrm>
          <a:off x="0" y="4466406"/>
          <a:ext cx="6367912" cy="80612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4. </a:t>
          </a:r>
          <a:r>
            <a:rPr lang="zh-CN" sz="2600" kern="1200"/>
            <a:t>控制任务数量</a:t>
          </a:r>
          <a:endParaRPr lang="en-US" sz="2600" kern="1200"/>
        </a:p>
      </dsp:txBody>
      <dsp:txXfrm>
        <a:off x="39352" y="4505758"/>
        <a:ext cx="6289208" cy="727425"/>
      </dsp:txXfrm>
    </dsp:sp>
    <dsp:sp modelId="{ED78C00D-898C-4424-BCC1-C9D23C8BF563}">
      <dsp:nvSpPr>
        <dsp:cNvPr id="0" name=""/>
        <dsp:cNvSpPr/>
      </dsp:nvSpPr>
      <dsp:spPr>
        <a:xfrm>
          <a:off x="0" y="5272536"/>
          <a:ext cx="6367912"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sz="2000" kern="1200"/>
            <a:t>减少前置时间，降低测试人员的等待时间</a:t>
          </a:r>
          <a:endParaRPr lang="en-US" sz="2000" kern="1200"/>
        </a:p>
        <a:p>
          <a:pPr marL="228600" lvl="1" indent="-228600" algn="l" defTabSz="889000">
            <a:lnSpc>
              <a:spcPct val="90000"/>
            </a:lnSpc>
            <a:spcBef>
              <a:spcPct val="0"/>
            </a:spcBef>
            <a:spcAft>
              <a:spcPct val="20000"/>
            </a:spcAft>
            <a:buChar char="•"/>
          </a:pPr>
          <a:r>
            <a:rPr lang="zh-CN" sz="2000" kern="1200"/>
            <a:t>任务越多，预估越不准确</a:t>
          </a:r>
          <a:endParaRPr lang="en-US" sz="2000" kern="1200"/>
        </a:p>
      </dsp:txBody>
      <dsp:txXfrm>
        <a:off x="0" y="5272536"/>
        <a:ext cx="6367912" cy="9687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B9F32-CE7E-4712-B04D-A66F6C86E494}">
      <dsp:nvSpPr>
        <dsp:cNvPr id="0" name=""/>
        <dsp:cNvSpPr/>
      </dsp:nvSpPr>
      <dsp:spPr>
        <a:xfrm>
          <a:off x="0" y="32626"/>
          <a:ext cx="6367912" cy="9904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5. </a:t>
          </a:r>
          <a:r>
            <a:rPr lang="zh-CN" sz="2100" kern="1200"/>
            <a:t>减少交接次数</a:t>
          </a:r>
          <a:endParaRPr lang="en-US" sz="2100" kern="1200"/>
        </a:p>
      </dsp:txBody>
      <dsp:txXfrm>
        <a:off x="48351" y="80977"/>
        <a:ext cx="6271210" cy="893776"/>
      </dsp:txXfrm>
    </dsp:sp>
    <dsp:sp modelId="{F16220E8-27DD-4938-9894-488FB914C84D}">
      <dsp:nvSpPr>
        <dsp:cNvPr id="0" name=""/>
        <dsp:cNvSpPr/>
      </dsp:nvSpPr>
      <dsp:spPr>
        <a:xfrm>
          <a:off x="0" y="1023104"/>
          <a:ext cx="6367912"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a:t>减少不必要的沟通和等待</a:t>
          </a:r>
          <a:endParaRPr lang="en-US" sz="1600" kern="1200"/>
        </a:p>
      </dsp:txBody>
      <dsp:txXfrm>
        <a:off x="0" y="1023104"/>
        <a:ext cx="6367912" cy="347760"/>
      </dsp:txXfrm>
    </dsp:sp>
    <dsp:sp modelId="{C16F40A1-529D-42BE-9061-081984DF40A2}">
      <dsp:nvSpPr>
        <dsp:cNvPr id="0" name=""/>
        <dsp:cNvSpPr/>
      </dsp:nvSpPr>
      <dsp:spPr>
        <a:xfrm>
          <a:off x="0" y="1370864"/>
          <a:ext cx="6367912" cy="99047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6. </a:t>
          </a:r>
          <a:r>
            <a:rPr lang="zh-CN" sz="2100" kern="1200"/>
            <a:t>持续识别和改善约束点</a:t>
          </a:r>
          <a:endParaRPr lang="en-US" sz="2100" kern="1200"/>
        </a:p>
      </dsp:txBody>
      <dsp:txXfrm>
        <a:off x="48351" y="1419215"/>
        <a:ext cx="6271210" cy="893776"/>
      </dsp:txXfrm>
    </dsp:sp>
    <dsp:sp modelId="{26873FFD-6202-4FC2-BFC5-98501A883657}">
      <dsp:nvSpPr>
        <dsp:cNvPr id="0" name=""/>
        <dsp:cNvSpPr/>
      </dsp:nvSpPr>
      <dsp:spPr>
        <a:xfrm>
          <a:off x="0" y="2361343"/>
          <a:ext cx="6367912" cy="115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a:t>识别出影响流动的主要前置因素，比如搭建环境、需求文档</a:t>
          </a:r>
          <a:endParaRPr lang="en-US" sz="1600" kern="1200"/>
        </a:p>
        <a:p>
          <a:pPr marL="171450" lvl="1" indent="-171450" algn="l" defTabSz="711200">
            <a:lnSpc>
              <a:spcPct val="90000"/>
            </a:lnSpc>
            <a:spcBef>
              <a:spcPct val="0"/>
            </a:spcBef>
            <a:spcAft>
              <a:spcPct val="20000"/>
            </a:spcAft>
            <a:buChar char="•"/>
          </a:pPr>
          <a:r>
            <a:rPr lang="en-US" sz="1600" kern="1200"/>
            <a:t>QA</a:t>
          </a:r>
          <a:r>
            <a:rPr lang="zh-CN" sz="1600" kern="1200"/>
            <a:t>、开发、运维、产品持续提升生产力</a:t>
          </a:r>
          <a:endParaRPr lang="en-US" sz="1600" kern="1200"/>
        </a:p>
        <a:p>
          <a:pPr marL="171450" lvl="1" indent="-171450" algn="l" defTabSz="711200">
            <a:lnSpc>
              <a:spcPct val="90000"/>
            </a:lnSpc>
            <a:spcBef>
              <a:spcPct val="0"/>
            </a:spcBef>
            <a:spcAft>
              <a:spcPct val="20000"/>
            </a:spcAft>
            <a:buChar char="•"/>
          </a:pPr>
          <a:r>
            <a:rPr lang="zh-CN" altLang="en-US" sz="1600" b="1" kern="1200"/>
            <a:t>为非功能性需求预留</a:t>
          </a:r>
          <a:r>
            <a:rPr lang="en-US" altLang="zh-CN" sz="1600" b="1" kern="1200"/>
            <a:t>20%</a:t>
          </a:r>
          <a:r>
            <a:rPr lang="zh-CN" altLang="en-US" sz="1600" b="1" kern="1200"/>
            <a:t>的开发时间，减少技术债务</a:t>
          </a:r>
          <a:endParaRPr lang="en-US" sz="1600" b="1" kern="1200"/>
        </a:p>
      </dsp:txBody>
      <dsp:txXfrm>
        <a:off x="0" y="2361343"/>
        <a:ext cx="6367912" cy="1151955"/>
      </dsp:txXfrm>
    </dsp:sp>
    <dsp:sp modelId="{556B5D2C-280A-4B1C-B812-5878B850B7CF}">
      <dsp:nvSpPr>
        <dsp:cNvPr id="0" name=""/>
        <dsp:cNvSpPr/>
      </dsp:nvSpPr>
      <dsp:spPr>
        <a:xfrm>
          <a:off x="0" y="3513298"/>
          <a:ext cx="6367912" cy="99047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7.</a:t>
          </a:r>
          <a:r>
            <a:rPr lang="zh-CN" sz="2100" kern="1200"/>
            <a:t> 消除价值流中的困境和浪费（导致交付延迟的主要因素）</a:t>
          </a:r>
          <a:endParaRPr lang="en-US" sz="2100" kern="1200"/>
        </a:p>
      </dsp:txBody>
      <dsp:txXfrm>
        <a:off x="48351" y="3561649"/>
        <a:ext cx="6271210" cy="893776"/>
      </dsp:txXfrm>
    </dsp:sp>
    <dsp:sp modelId="{32692A79-724A-4112-A096-722524CC8A18}">
      <dsp:nvSpPr>
        <dsp:cNvPr id="0" name=""/>
        <dsp:cNvSpPr/>
      </dsp:nvSpPr>
      <dsp:spPr>
        <a:xfrm>
          <a:off x="0" y="4503776"/>
          <a:ext cx="6367912" cy="186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a:t>半成品</a:t>
          </a:r>
          <a:r>
            <a:rPr lang="en-US" sz="1600" kern="1200"/>
            <a:t>——</a:t>
          </a:r>
          <a:r>
            <a:rPr lang="zh-CN" sz="1600" kern="1200"/>
            <a:t>未完全完成的工作。</a:t>
          </a:r>
          <a:endParaRPr lang="en-US" sz="1600" kern="1200"/>
        </a:p>
        <a:p>
          <a:pPr marL="171450" lvl="1" indent="-171450" algn="l" defTabSz="711200">
            <a:lnSpc>
              <a:spcPct val="90000"/>
            </a:lnSpc>
            <a:spcBef>
              <a:spcPct val="0"/>
            </a:spcBef>
            <a:spcAft>
              <a:spcPct val="20000"/>
            </a:spcAft>
            <a:buChar char="•"/>
          </a:pPr>
          <a:r>
            <a:rPr lang="zh-CN" sz="1600" kern="1200"/>
            <a:t>额外工序</a:t>
          </a:r>
          <a:r>
            <a:rPr lang="en-US" sz="1600" kern="1200"/>
            <a:t>——</a:t>
          </a:r>
          <a:r>
            <a:rPr lang="zh-CN" sz="1600" kern="1200"/>
            <a:t>从不使用的文档、重复编写接口文档等。</a:t>
          </a:r>
          <a:endParaRPr lang="en-US" sz="1600" kern="1200"/>
        </a:p>
        <a:p>
          <a:pPr marL="171450" lvl="1" indent="-171450" algn="l" defTabSz="711200">
            <a:lnSpc>
              <a:spcPct val="90000"/>
            </a:lnSpc>
            <a:spcBef>
              <a:spcPct val="0"/>
            </a:spcBef>
            <a:spcAft>
              <a:spcPct val="20000"/>
            </a:spcAft>
            <a:buChar char="•"/>
          </a:pPr>
          <a:r>
            <a:rPr lang="zh-CN" sz="1600" kern="1200"/>
            <a:t>额外功能</a:t>
          </a:r>
          <a:r>
            <a:rPr lang="en-US" sz="1600" kern="1200"/>
            <a:t>——</a:t>
          </a:r>
          <a:r>
            <a:rPr lang="zh-CN" sz="1600" kern="1200"/>
            <a:t>用户实际不需要的功能。</a:t>
          </a:r>
          <a:endParaRPr lang="en-US" sz="1600" kern="1200"/>
        </a:p>
        <a:p>
          <a:pPr marL="171450" lvl="1" indent="-171450" algn="l" defTabSz="711200">
            <a:lnSpc>
              <a:spcPct val="90000"/>
            </a:lnSpc>
            <a:spcBef>
              <a:spcPct val="0"/>
            </a:spcBef>
            <a:spcAft>
              <a:spcPct val="20000"/>
            </a:spcAft>
            <a:buChar char="•"/>
          </a:pPr>
          <a:r>
            <a:rPr lang="zh-CN" sz="1600" kern="1200"/>
            <a:t>任务切换</a:t>
          </a:r>
          <a:r>
            <a:rPr lang="en-US" sz="1600" kern="1200"/>
            <a:t>——</a:t>
          </a:r>
          <a:r>
            <a:rPr lang="zh-CN" sz="1600" kern="1200"/>
            <a:t>将人员分配到多个项目或截然不同的工作任务中。</a:t>
          </a:r>
          <a:endParaRPr lang="en-US" sz="1600" kern="1200"/>
        </a:p>
        <a:p>
          <a:pPr marL="171450" lvl="1" indent="-171450" algn="l" defTabSz="711200">
            <a:lnSpc>
              <a:spcPct val="90000"/>
            </a:lnSpc>
            <a:spcBef>
              <a:spcPct val="0"/>
            </a:spcBef>
            <a:spcAft>
              <a:spcPct val="20000"/>
            </a:spcAft>
            <a:buChar char="•"/>
          </a:pPr>
          <a:r>
            <a:rPr lang="zh-CN" sz="1600" kern="1200"/>
            <a:t>等待、移动、缺陷、非标准化的手动操作。</a:t>
          </a:r>
          <a:endParaRPr lang="en-US" sz="1600" kern="1200"/>
        </a:p>
      </dsp:txBody>
      <dsp:txXfrm>
        <a:off x="0" y="4503776"/>
        <a:ext cx="6367912" cy="18692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88770-1E96-4101-8F8C-7849E6CE7440}">
      <dsp:nvSpPr>
        <dsp:cNvPr id="0" name=""/>
        <dsp:cNvSpPr/>
      </dsp:nvSpPr>
      <dsp:spPr>
        <a:xfrm>
          <a:off x="0" y="389209"/>
          <a:ext cx="6666833" cy="19845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a:t>管理复杂的工作，识别出设计和操作的问题；</a:t>
          </a:r>
          <a:endParaRPr lang="en-US" sz="2000" kern="1200"/>
        </a:p>
        <a:p>
          <a:pPr marL="228600" lvl="1" indent="-228600" algn="l" defTabSz="889000">
            <a:lnSpc>
              <a:spcPct val="90000"/>
            </a:lnSpc>
            <a:spcBef>
              <a:spcPct val="0"/>
            </a:spcBef>
            <a:spcAft>
              <a:spcPct val="15000"/>
            </a:spcAft>
            <a:buChar char="•"/>
          </a:pPr>
          <a:r>
            <a:rPr lang="zh-CN" sz="2000" kern="1200"/>
            <a:t>群策群力解决问题，从而快速构建新知识；</a:t>
          </a:r>
          <a:endParaRPr lang="en-US" sz="2000" kern="1200"/>
        </a:p>
        <a:p>
          <a:pPr marL="228600" lvl="1" indent="-228600" algn="l" defTabSz="889000">
            <a:lnSpc>
              <a:spcPct val="90000"/>
            </a:lnSpc>
            <a:spcBef>
              <a:spcPct val="0"/>
            </a:spcBef>
            <a:spcAft>
              <a:spcPct val="15000"/>
            </a:spcAft>
            <a:buChar char="•"/>
          </a:pPr>
          <a:r>
            <a:rPr lang="zh-CN" sz="2000" kern="1200"/>
            <a:t>在整个组织中，将区域性的知识应用到全局范围；</a:t>
          </a:r>
          <a:endParaRPr lang="en-US" sz="2000" kern="1200"/>
        </a:p>
        <a:p>
          <a:pPr marL="228600" lvl="1" indent="-228600" algn="l" defTabSz="889000">
            <a:lnSpc>
              <a:spcPct val="90000"/>
            </a:lnSpc>
            <a:spcBef>
              <a:spcPct val="0"/>
            </a:spcBef>
            <a:spcAft>
              <a:spcPct val="15000"/>
            </a:spcAft>
            <a:buChar char="•"/>
          </a:pPr>
          <a:r>
            <a:rPr lang="zh-CN" sz="2000" kern="1200"/>
            <a:t>领导者要持续培养有以上才能的人。</a:t>
          </a:r>
          <a:endParaRPr lang="en-US" sz="2000" kern="1200"/>
        </a:p>
      </dsp:txBody>
      <dsp:txXfrm>
        <a:off x="0" y="389209"/>
        <a:ext cx="6666833" cy="1984500"/>
      </dsp:txXfrm>
    </dsp:sp>
    <dsp:sp modelId="{F886BA92-8D24-4CF3-9F6F-43A04C724D3D}">
      <dsp:nvSpPr>
        <dsp:cNvPr id="0" name=""/>
        <dsp:cNvSpPr/>
      </dsp:nvSpPr>
      <dsp:spPr>
        <a:xfrm>
          <a:off x="333341" y="94009"/>
          <a:ext cx="4666783" cy="590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zh-CN" sz="2000" kern="1200"/>
            <a:t>在复杂系统中安全地工作</a:t>
          </a:r>
          <a:endParaRPr lang="en-US" sz="2000" kern="1200"/>
        </a:p>
      </dsp:txBody>
      <dsp:txXfrm>
        <a:off x="362162" y="122830"/>
        <a:ext cx="4609141" cy="532758"/>
      </dsp:txXfrm>
    </dsp:sp>
    <dsp:sp modelId="{E65B2F36-4A3E-43E7-AFBE-788C6E393563}">
      <dsp:nvSpPr>
        <dsp:cNvPr id="0" name=""/>
        <dsp:cNvSpPr/>
      </dsp:nvSpPr>
      <dsp:spPr>
        <a:xfrm>
          <a:off x="0" y="2776910"/>
          <a:ext cx="6666833" cy="25830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a:t>快速、频繁和高质量的信息流</a:t>
          </a:r>
          <a:r>
            <a:rPr lang="en-US" sz="2000" kern="1200"/>
            <a:t>——</a:t>
          </a:r>
          <a:r>
            <a:rPr lang="zh-CN" sz="2000" kern="1200"/>
            <a:t>每个工序的操作都会被度量和监控。</a:t>
          </a:r>
          <a:endParaRPr lang="en-US" sz="2000" kern="1200"/>
        </a:p>
        <a:p>
          <a:pPr marL="228600" lvl="1" indent="-228600" algn="l" defTabSz="889000">
            <a:lnSpc>
              <a:spcPct val="90000"/>
            </a:lnSpc>
            <a:spcBef>
              <a:spcPct val="0"/>
            </a:spcBef>
            <a:spcAft>
              <a:spcPct val="15000"/>
            </a:spcAft>
            <a:buChar char="•"/>
          </a:pPr>
          <a:r>
            <a:rPr lang="zh-CN" sz="2000" kern="1200"/>
            <a:t>技术价值流的每个阶段（产品管理、开发、</a:t>
          </a:r>
          <a:r>
            <a:rPr lang="en-US" sz="2000" kern="1200"/>
            <a:t>QA</a:t>
          </a:r>
          <a:r>
            <a:rPr lang="zh-CN" sz="2000" kern="1200"/>
            <a:t>、安全、运维），建立快速的反馈和前馈回路（包括自动化构建、集成和测试过程）。</a:t>
          </a:r>
          <a:endParaRPr lang="en-US" sz="2000" kern="1200"/>
        </a:p>
        <a:p>
          <a:pPr marL="228600" lvl="1" indent="-228600" algn="l" defTabSz="889000">
            <a:lnSpc>
              <a:spcPct val="90000"/>
            </a:lnSpc>
            <a:spcBef>
              <a:spcPct val="0"/>
            </a:spcBef>
            <a:spcAft>
              <a:spcPct val="15000"/>
            </a:spcAft>
            <a:buChar char="•"/>
          </a:pPr>
          <a:r>
            <a:rPr lang="zh-CN" sz="2000" kern="1200"/>
            <a:t>全方位的</a:t>
          </a:r>
          <a:r>
            <a:rPr lang="zh-CN" altLang="en-US" sz="2000" kern="1200"/>
            <a:t>遥测</a:t>
          </a:r>
          <a:r>
            <a:rPr lang="zh-CN" sz="2000" kern="1200"/>
            <a:t>系统。</a:t>
          </a:r>
          <a:endParaRPr lang="en-US" sz="2000" kern="1200"/>
        </a:p>
      </dsp:txBody>
      <dsp:txXfrm>
        <a:off x="0" y="2776910"/>
        <a:ext cx="6666833" cy="2583000"/>
      </dsp:txXfrm>
    </dsp:sp>
    <dsp:sp modelId="{53BAA796-9AF9-4840-943F-D06D66BB5485}">
      <dsp:nvSpPr>
        <dsp:cNvPr id="0" name=""/>
        <dsp:cNvSpPr/>
      </dsp:nvSpPr>
      <dsp:spPr>
        <a:xfrm>
          <a:off x="333341" y="2481710"/>
          <a:ext cx="4666783" cy="5904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zh-CN" sz="2000" kern="1200"/>
            <a:t>及时发现问题</a:t>
          </a:r>
          <a:endParaRPr lang="en-US" sz="2000" kern="1200"/>
        </a:p>
      </dsp:txBody>
      <dsp:txXfrm>
        <a:off x="362162" y="2510531"/>
        <a:ext cx="4609141"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92393-A2A4-4220-91C0-EF3633BEC89E}">
      <dsp:nvSpPr>
        <dsp:cNvPr id="0" name=""/>
        <dsp:cNvSpPr/>
      </dsp:nvSpPr>
      <dsp:spPr>
        <a:xfrm>
          <a:off x="0" y="527584"/>
          <a:ext cx="6666833" cy="2535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zh-CN" sz="2300" kern="1200"/>
            <a:t>过多的检查和审批流程，使得做决策的地方远离执行工作的地方，这导致流程有效性降低，减弱了因果关系之间反馈的强度。</a:t>
          </a:r>
          <a:endParaRPr lang="en-US" sz="2300" kern="1200"/>
        </a:p>
        <a:p>
          <a:pPr marL="228600" lvl="1" indent="-228600" algn="l" defTabSz="1022350">
            <a:lnSpc>
              <a:spcPct val="90000"/>
            </a:lnSpc>
            <a:spcBef>
              <a:spcPct val="0"/>
            </a:spcBef>
            <a:spcAft>
              <a:spcPct val="15000"/>
            </a:spcAft>
            <a:buChar char="•"/>
          </a:pPr>
          <a:r>
            <a:rPr lang="zh-CN" sz="2300" kern="1200"/>
            <a:t>让开发人员也对系统质量负责，快速反馈，加速开发人员的学习。</a:t>
          </a:r>
          <a:endParaRPr lang="en-US" sz="2300" kern="1200"/>
        </a:p>
      </dsp:txBody>
      <dsp:txXfrm>
        <a:off x="0" y="527584"/>
        <a:ext cx="6666833" cy="2535750"/>
      </dsp:txXfrm>
    </dsp:sp>
    <dsp:sp modelId="{8C6D8E7E-1275-4088-8054-C977DCC5F89A}">
      <dsp:nvSpPr>
        <dsp:cNvPr id="0" name=""/>
        <dsp:cNvSpPr/>
      </dsp:nvSpPr>
      <dsp:spPr>
        <a:xfrm>
          <a:off x="333341" y="188104"/>
          <a:ext cx="4666783"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zh-CN" sz="2300" kern="1200"/>
            <a:t>在源头保障质量</a:t>
          </a:r>
          <a:endParaRPr lang="en-US" sz="2300" kern="1200"/>
        </a:p>
      </dsp:txBody>
      <dsp:txXfrm>
        <a:off x="366485" y="221248"/>
        <a:ext cx="4600495" cy="612672"/>
      </dsp:txXfrm>
    </dsp:sp>
    <dsp:sp modelId="{68A0D6A0-C62F-4A45-AA00-DABB47A24190}">
      <dsp:nvSpPr>
        <dsp:cNvPr id="0" name=""/>
        <dsp:cNvSpPr/>
      </dsp:nvSpPr>
      <dsp:spPr>
        <a:xfrm>
          <a:off x="0" y="3527015"/>
          <a:ext cx="6666833" cy="1738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zh-CN" sz="2300" kern="1200"/>
            <a:t>运维的非功能性需求（如架构、性能、稳定性、可测试性、可配置性和安全性）与用户功能同样重要。</a:t>
          </a:r>
          <a:endParaRPr lang="en-US" sz="2300" kern="1200"/>
        </a:p>
      </dsp:txBody>
      <dsp:txXfrm>
        <a:off x="0" y="3527015"/>
        <a:ext cx="6666833" cy="1738800"/>
      </dsp:txXfrm>
    </dsp:sp>
    <dsp:sp modelId="{65A3760F-D069-4B1B-BB39-B1D3F3F8DEF0}">
      <dsp:nvSpPr>
        <dsp:cNvPr id="0" name=""/>
        <dsp:cNvSpPr/>
      </dsp:nvSpPr>
      <dsp:spPr>
        <a:xfrm>
          <a:off x="333341" y="3187535"/>
          <a:ext cx="4666783" cy="6789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zh-CN" sz="2300" kern="1200"/>
            <a:t>为内部客户优化工作</a:t>
          </a:r>
          <a:endParaRPr lang="en-US" sz="2300" kern="1200"/>
        </a:p>
      </dsp:txBody>
      <dsp:txXfrm>
        <a:off x="366485" y="3220679"/>
        <a:ext cx="4600495" cy="6126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A13A-C784-4589-AA1F-CDFD98C6B123}">
      <dsp:nvSpPr>
        <dsp:cNvPr id="0" name=""/>
        <dsp:cNvSpPr/>
      </dsp:nvSpPr>
      <dsp:spPr>
        <a:xfrm>
          <a:off x="0" y="421092"/>
          <a:ext cx="6396484" cy="42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37ECD6-1ED3-48E5-8741-3E4F03294964}">
      <dsp:nvSpPr>
        <dsp:cNvPr id="0" name=""/>
        <dsp:cNvSpPr/>
      </dsp:nvSpPr>
      <dsp:spPr>
        <a:xfrm>
          <a:off x="319824" y="170172"/>
          <a:ext cx="447753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240" tIns="0" rIns="169240" bIns="0" numCol="1" spcCol="1270" anchor="ctr" anchorCtr="0">
          <a:noAutofit/>
        </a:bodyPr>
        <a:lstStyle/>
        <a:p>
          <a:pPr marL="0" lvl="0" indent="0" algn="l" defTabSz="755650">
            <a:lnSpc>
              <a:spcPct val="90000"/>
            </a:lnSpc>
            <a:spcBef>
              <a:spcPct val="0"/>
            </a:spcBef>
            <a:spcAft>
              <a:spcPct val="35000"/>
            </a:spcAft>
            <a:buNone/>
          </a:pPr>
          <a:r>
            <a:rPr lang="zh-CN" sz="1700" kern="1200"/>
            <a:t>建立学习型组织和安全文化</a:t>
          </a:r>
          <a:endParaRPr lang="en-US" sz="1700" kern="1200"/>
        </a:p>
      </dsp:txBody>
      <dsp:txXfrm>
        <a:off x="344322" y="194670"/>
        <a:ext cx="4428542" cy="452844"/>
      </dsp:txXfrm>
    </dsp:sp>
    <dsp:sp modelId="{1928E5B7-3D3C-4506-BD91-7495AD4D0EF6}">
      <dsp:nvSpPr>
        <dsp:cNvPr id="0" name=""/>
        <dsp:cNvSpPr/>
      </dsp:nvSpPr>
      <dsp:spPr>
        <a:xfrm>
          <a:off x="0" y="1192212"/>
          <a:ext cx="6396484" cy="42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18CC1-26E8-4C80-BD5C-F407A6E2428F}">
      <dsp:nvSpPr>
        <dsp:cNvPr id="0" name=""/>
        <dsp:cNvSpPr/>
      </dsp:nvSpPr>
      <dsp:spPr>
        <a:xfrm>
          <a:off x="319824" y="941292"/>
          <a:ext cx="447753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240" tIns="0" rIns="169240" bIns="0" numCol="1" spcCol="1270" anchor="ctr" anchorCtr="0">
          <a:noAutofit/>
        </a:bodyPr>
        <a:lstStyle/>
        <a:p>
          <a:pPr marL="0" lvl="0" indent="0" algn="l" defTabSz="755650">
            <a:lnSpc>
              <a:spcPct val="90000"/>
            </a:lnSpc>
            <a:spcBef>
              <a:spcPct val="0"/>
            </a:spcBef>
            <a:spcAft>
              <a:spcPct val="35000"/>
            </a:spcAft>
            <a:buNone/>
          </a:pPr>
          <a:r>
            <a:rPr lang="zh-CN" sz="1700" kern="1200"/>
            <a:t>将日常工作的改进制度化</a:t>
          </a:r>
          <a:endParaRPr lang="en-US" sz="1700" kern="1200"/>
        </a:p>
      </dsp:txBody>
      <dsp:txXfrm>
        <a:off x="344322" y="965790"/>
        <a:ext cx="4428542" cy="452844"/>
      </dsp:txXfrm>
    </dsp:sp>
    <dsp:sp modelId="{58224403-12A4-49E3-876E-280BC25E7E14}">
      <dsp:nvSpPr>
        <dsp:cNvPr id="0" name=""/>
        <dsp:cNvSpPr/>
      </dsp:nvSpPr>
      <dsp:spPr>
        <a:xfrm>
          <a:off x="0" y="1963332"/>
          <a:ext cx="6396484" cy="42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5F8762-0051-4AD1-998D-B468E988F793}">
      <dsp:nvSpPr>
        <dsp:cNvPr id="0" name=""/>
        <dsp:cNvSpPr/>
      </dsp:nvSpPr>
      <dsp:spPr>
        <a:xfrm>
          <a:off x="319824" y="1712412"/>
          <a:ext cx="447753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240" tIns="0" rIns="169240" bIns="0" numCol="1" spcCol="1270" anchor="ctr" anchorCtr="0">
          <a:noAutofit/>
        </a:bodyPr>
        <a:lstStyle/>
        <a:p>
          <a:pPr marL="0" lvl="0" indent="0" algn="l" defTabSz="755650">
            <a:lnSpc>
              <a:spcPct val="90000"/>
            </a:lnSpc>
            <a:spcBef>
              <a:spcPct val="0"/>
            </a:spcBef>
            <a:spcAft>
              <a:spcPct val="35000"/>
            </a:spcAft>
            <a:buNone/>
          </a:pPr>
          <a:r>
            <a:rPr lang="zh-CN" sz="1700" kern="1200"/>
            <a:t>把局部发现转化为全局优化</a:t>
          </a:r>
          <a:endParaRPr lang="en-US" sz="1700" kern="1200"/>
        </a:p>
      </dsp:txBody>
      <dsp:txXfrm>
        <a:off x="344322" y="1736910"/>
        <a:ext cx="4428542" cy="452844"/>
      </dsp:txXfrm>
    </dsp:sp>
    <dsp:sp modelId="{A45464C4-4105-495E-8F58-75A8F0EB2F9B}">
      <dsp:nvSpPr>
        <dsp:cNvPr id="0" name=""/>
        <dsp:cNvSpPr/>
      </dsp:nvSpPr>
      <dsp:spPr>
        <a:xfrm>
          <a:off x="0" y="2734452"/>
          <a:ext cx="6396484" cy="1499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6438" tIns="354076" rIns="496438" bIns="120904" numCol="1" spcCol="1270" anchor="t" anchorCtr="0">
          <a:noAutofit/>
        </a:bodyPr>
        <a:lstStyle/>
        <a:p>
          <a:pPr marL="171450" lvl="1" indent="-171450" algn="l" defTabSz="755650">
            <a:lnSpc>
              <a:spcPct val="90000"/>
            </a:lnSpc>
            <a:spcBef>
              <a:spcPct val="0"/>
            </a:spcBef>
            <a:spcAft>
              <a:spcPct val="15000"/>
            </a:spcAft>
            <a:buChar char="•"/>
          </a:pPr>
          <a:r>
            <a:rPr lang="zh-CN" sz="1700" kern="1200"/>
            <a:t>缩短部署的前置时间、提高测试覆盖率、缩短测试执行时间，甚至在必要时解耦架构，都属于在系统中引入类似张力的做法</a:t>
          </a:r>
          <a:r>
            <a:rPr lang="zh-CN" altLang="en-US" sz="1700" kern="1200"/>
            <a:t>。</a:t>
          </a:r>
          <a:endParaRPr lang="en-US" sz="1700" kern="1200"/>
        </a:p>
      </dsp:txBody>
      <dsp:txXfrm>
        <a:off x="0" y="2734452"/>
        <a:ext cx="6396484" cy="1499400"/>
      </dsp:txXfrm>
    </dsp:sp>
    <dsp:sp modelId="{B17AF1D2-D285-43F4-897A-CABD03C44E29}">
      <dsp:nvSpPr>
        <dsp:cNvPr id="0" name=""/>
        <dsp:cNvSpPr/>
      </dsp:nvSpPr>
      <dsp:spPr>
        <a:xfrm>
          <a:off x="319824" y="2483532"/>
          <a:ext cx="447753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240" tIns="0" rIns="169240" bIns="0" numCol="1" spcCol="1270" anchor="ctr" anchorCtr="0">
          <a:noAutofit/>
        </a:bodyPr>
        <a:lstStyle/>
        <a:p>
          <a:pPr marL="0" lvl="0" indent="0" algn="l" defTabSz="755650">
            <a:lnSpc>
              <a:spcPct val="90000"/>
            </a:lnSpc>
            <a:spcBef>
              <a:spcPct val="0"/>
            </a:spcBef>
            <a:spcAft>
              <a:spcPct val="35000"/>
            </a:spcAft>
            <a:buNone/>
          </a:pPr>
          <a:r>
            <a:rPr lang="zh-CN" sz="1700" kern="1200"/>
            <a:t>在日常工作中注入弹性模式</a:t>
          </a:r>
          <a:endParaRPr lang="en-US" sz="1700" kern="1200"/>
        </a:p>
      </dsp:txBody>
      <dsp:txXfrm>
        <a:off x="344322" y="2508030"/>
        <a:ext cx="4428542" cy="452844"/>
      </dsp:txXfrm>
    </dsp:sp>
    <dsp:sp modelId="{6CE13FAA-651F-4EE9-B281-FA19DA11623A}">
      <dsp:nvSpPr>
        <dsp:cNvPr id="0" name=""/>
        <dsp:cNvSpPr/>
      </dsp:nvSpPr>
      <dsp:spPr>
        <a:xfrm>
          <a:off x="0" y="4576572"/>
          <a:ext cx="6396484" cy="8300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6438" tIns="354076" rIns="496438" bIns="120904" numCol="1" spcCol="1270" anchor="t" anchorCtr="0">
          <a:noAutofit/>
        </a:bodyPr>
        <a:lstStyle/>
        <a:p>
          <a:pPr marL="171450" lvl="1" indent="-171450" algn="l" defTabSz="755650">
            <a:lnSpc>
              <a:spcPct val="90000"/>
            </a:lnSpc>
            <a:spcBef>
              <a:spcPct val="0"/>
            </a:spcBef>
            <a:spcAft>
              <a:spcPct val="15000"/>
            </a:spcAft>
            <a:buChar char="•"/>
          </a:pPr>
          <a:r>
            <a:rPr lang="zh-CN" sz="1700" kern="1200"/>
            <a:t>领导者帮助一线工作者在日常工作中发现并解决问题。</a:t>
          </a:r>
          <a:endParaRPr lang="en-US" sz="1700" kern="1200"/>
        </a:p>
      </dsp:txBody>
      <dsp:txXfrm>
        <a:off x="0" y="4576572"/>
        <a:ext cx="6396484" cy="830025"/>
      </dsp:txXfrm>
    </dsp:sp>
    <dsp:sp modelId="{C1E14959-E25F-4D02-846A-4CD8A42793A2}">
      <dsp:nvSpPr>
        <dsp:cNvPr id="0" name=""/>
        <dsp:cNvSpPr/>
      </dsp:nvSpPr>
      <dsp:spPr>
        <a:xfrm>
          <a:off x="319824" y="4325652"/>
          <a:ext cx="447753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9240" tIns="0" rIns="169240" bIns="0" numCol="1" spcCol="1270" anchor="ctr" anchorCtr="0">
          <a:noAutofit/>
        </a:bodyPr>
        <a:lstStyle/>
        <a:p>
          <a:pPr marL="0" lvl="0" indent="0" algn="l" defTabSz="755650">
            <a:lnSpc>
              <a:spcPct val="90000"/>
            </a:lnSpc>
            <a:spcBef>
              <a:spcPct val="0"/>
            </a:spcBef>
            <a:spcAft>
              <a:spcPct val="35000"/>
            </a:spcAft>
            <a:buNone/>
          </a:pPr>
          <a:r>
            <a:rPr lang="zh-CN" sz="1700" kern="1200"/>
            <a:t>领导层强化学习文化</a:t>
          </a:r>
          <a:endParaRPr lang="en-US" sz="1700" kern="1200"/>
        </a:p>
      </dsp:txBody>
      <dsp:txXfrm>
        <a:off x="344322" y="4350150"/>
        <a:ext cx="4428542" cy="4528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FE3B5-7EE4-4DB4-B14B-01151EF59019}">
      <dsp:nvSpPr>
        <dsp:cNvPr id="0" name=""/>
        <dsp:cNvSpPr/>
      </dsp:nvSpPr>
      <dsp:spPr>
        <a:xfrm>
          <a:off x="0" y="748939"/>
          <a:ext cx="6666833" cy="680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6F2044-A3BA-40E9-AE05-57D0AD4A3D37}">
      <dsp:nvSpPr>
        <dsp:cNvPr id="0" name=""/>
        <dsp:cNvSpPr/>
      </dsp:nvSpPr>
      <dsp:spPr>
        <a:xfrm>
          <a:off x="333341" y="350419"/>
          <a:ext cx="4666783" cy="797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zh-CN" sz="2700" kern="1200"/>
            <a:t>设计组织结构</a:t>
          </a:r>
          <a:endParaRPr lang="en-US" sz="2700" kern="1200"/>
        </a:p>
      </dsp:txBody>
      <dsp:txXfrm>
        <a:off x="372249" y="389327"/>
        <a:ext cx="4588967" cy="719224"/>
      </dsp:txXfrm>
    </dsp:sp>
    <dsp:sp modelId="{DF7EE4C1-56C5-4A7F-8758-FB4A8ACE5FFC}">
      <dsp:nvSpPr>
        <dsp:cNvPr id="0" name=""/>
        <dsp:cNvSpPr/>
      </dsp:nvSpPr>
      <dsp:spPr>
        <a:xfrm>
          <a:off x="0" y="1973659"/>
          <a:ext cx="6666833" cy="680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8D3C55-0C11-49B9-842E-26A71CF9C84C}">
      <dsp:nvSpPr>
        <dsp:cNvPr id="0" name=""/>
        <dsp:cNvSpPr/>
      </dsp:nvSpPr>
      <dsp:spPr>
        <a:xfrm>
          <a:off x="333341" y="1575139"/>
          <a:ext cx="4666783" cy="7970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zh-CN" sz="2700" kern="1200"/>
            <a:t>流动的技术实践</a:t>
          </a:r>
          <a:endParaRPr lang="en-US" sz="2700" kern="1200"/>
        </a:p>
      </dsp:txBody>
      <dsp:txXfrm>
        <a:off x="372249" y="1614047"/>
        <a:ext cx="4588967" cy="719224"/>
      </dsp:txXfrm>
    </dsp:sp>
    <dsp:sp modelId="{61E07173-3663-46FC-9028-FDB6D2E6E2FC}">
      <dsp:nvSpPr>
        <dsp:cNvPr id="0" name=""/>
        <dsp:cNvSpPr/>
      </dsp:nvSpPr>
      <dsp:spPr>
        <a:xfrm>
          <a:off x="0" y="3198380"/>
          <a:ext cx="6666833" cy="680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A89893-3180-48FC-A001-3A7AD887B83B}">
      <dsp:nvSpPr>
        <dsp:cNvPr id="0" name=""/>
        <dsp:cNvSpPr/>
      </dsp:nvSpPr>
      <dsp:spPr>
        <a:xfrm>
          <a:off x="333341" y="2799859"/>
          <a:ext cx="4666783" cy="7970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zh-CN" sz="2700" kern="1200"/>
            <a:t>反馈的技术实践</a:t>
          </a:r>
          <a:endParaRPr lang="en-US" sz="2700" kern="1200"/>
        </a:p>
      </dsp:txBody>
      <dsp:txXfrm>
        <a:off x="372249" y="2838767"/>
        <a:ext cx="4588967" cy="719224"/>
      </dsp:txXfrm>
    </dsp:sp>
    <dsp:sp modelId="{690E139A-8948-4EFE-B1B2-3F4B5E7D404B}">
      <dsp:nvSpPr>
        <dsp:cNvPr id="0" name=""/>
        <dsp:cNvSpPr/>
      </dsp:nvSpPr>
      <dsp:spPr>
        <a:xfrm>
          <a:off x="0" y="4423100"/>
          <a:ext cx="6666833" cy="680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0EB51B1-302E-4E97-9026-174A9E6D7322}">
      <dsp:nvSpPr>
        <dsp:cNvPr id="0" name=""/>
        <dsp:cNvSpPr/>
      </dsp:nvSpPr>
      <dsp:spPr>
        <a:xfrm>
          <a:off x="333341" y="4024580"/>
          <a:ext cx="4666783" cy="7970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zh-CN" sz="2700" kern="1200"/>
            <a:t>持续学习与实验的技术实践</a:t>
          </a:r>
          <a:endParaRPr lang="en-US" sz="2700" kern="1200"/>
        </a:p>
      </dsp:txBody>
      <dsp:txXfrm>
        <a:off x="372249" y="4063488"/>
        <a:ext cx="4588967" cy="7192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6A985-D559-4FD5-85F9-DCC62A732379}">
      <dsp:nvSpPr>
        <dsp:cNvPr id="0" name=""/>
        <dsp:cNvSpPr/>
      </dsp:nvSpPr>
      <dsp:spPr>
        <a:xfrm>
          <a:off x="0" y="167474"/>
          <a:ext cx="6253721" cy="434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kern="1200"/>
            <a:t>利用康威定律设计团队结构</a:t>
          </a:r>
          <a:endParaRPr lang="en-US" sz="1400" kern="1200"/>
        </a:p>
      </dsp:txBody>
      <dsp:txXfrm>
        <a:off x="21190" y="188664"/>
        <a:ext cx="6211341" cy="391690"/>
      </dsp:txXfrm>
    </dsp:sp>
    <dsp:sp modelId="{990B6C0A-767A-459C-AD1E-91DFE9F296FD}">
      <dsp:nvSpPr>
        <dsp:cNvPr id="0" name=""/>
        <dsp:cNvSpPr/>
      </dsp:nvSpPr>
      <dsp:spPr>
        <a:xfrm>
          <a:off x="0" y="601544"/>
          <a:ext cx="6253721"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a:t>康威定律：软件的架构和软件团队的结构是一致的。</a:t>
          </a:r>
          <a:endParaRPr lang="en-US" sz="1100" kern="1200"/>
        </a:p>
        <a:p>
          <a:pPr marL="57150" lvl="1" indent="-57150" algn="l" defTabSz="488950">
            <a:lnSpc>
              <a:spcPct val="90000"/>
            </a:lnSpc>
            <a:spcBef>
              <a:spcPct val="0"/>
            </a:spcBef>
            <a:spcAft>
              <a:spcPct val="20000"/>
            </a:spcAft>
            <a:buChar char="•"/>
          </a:pPr>
          <a:r>
            <a:rPr lang="zh-CN" altLang="en-US" sz="1100" kern="1200"/>
            <a:t>软件的架构应该保证小团队能够独立运作，彼此充分解耦，从而避免过多不必要的沟通和协调。</a:t>
          </a:r>
          <a:endParaRPr lang="en-US" sz="1100" kern="1200"/>
        </a:p>
      </dsp:txBody>
      <dsp:txXfrm>
        <a:off x="0" y="601544"/>
        <a:ext cx="6253721" cy="536130"/>
      </dsp:txXfrm>
    </dsp:sp>
    <dsp:sp modelId="{8B0566F9-49FC-492E-8F62-B4FFF77DAFAE}">
      <dsp:nvSpPr>
        <dsp:cNvPr id="0" name=""/>
        <dsp:cNvSpPr/>
      </dsp:nvSpPr>
      <dsp:spPr>
        <a:xfrm>
          <a:off x="0" y="1137674"/>
          <a:ext cx="6253721" cy="4340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kern="1200"/>
            <a:t>过度职能导向（成本优化）的危害</a:t>
          </a:r>
          <a:endParaRPr lang="en-US" sz="1400" kern="1200"/>
        </a:p>
      </dsp:txBody>
      <dsp:txXfrm>
        <a:off x="21190" y="1158864"/>
        <a:ext cx="6211341" cy="391690"/>
      </dsp:txXfrm>
    </dsp:sp>
    <dsp:sp modelId="{91ACBE0E-0447-48CF-84FE-53BB12CF4CB6}">
      <dsp:nvSpPr>
        <dsp:cNvPr id="0" name=""/>
        <dsp:cNvSpPr/>
      </dsp:nvSpPr>
      <dsp:spPr>
        <a:xfrm>
          <a:off x="0" y="1571744"/>
          <a:ext cx="6253721" cy="98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sz="1100" kern="1200"/>
            <a:t>执行工作的人通常不理解自己的工作与价值流目标的关系（“我之所以要配置这台服务器，是因为别人要我这么做”）。</a:t>
          </a:r>
          <a:endParaRPr lang="en-US" sz="1100" kern="1200"/>
        </a:p>
        <a:p>
          <a:pPr marL="57150" lvl="1" indent="-57150" algn="l" defTabSz="488950">
            <a:lnSpc>
              <a:spcPct val="90000"/>
            </a:lnSpc>
            <a:spcBef>
              <a:spcPct val="0"/>
            </a:spcBef>
            <a:spcAft>
              <a:spcPct val="20000"/>
            </a:spcAft>
            <a:buChar char="•"/>
          </a:pPr>
          <a:r>
            <a:rPr lang="zh-CN" sz="1100" kern="1200"/>
            <a:t>如果运维部门的每个职能团队都要同时服务于多个价值流（即多个开发团队），那么问题更是雪上加霜，因为所有团队的时间都很宝贵。</a:t>
          </a:r>
          <a:endParaRPr lang="en-US" sz="1100" kern="1200"/>
        </a:p>
      </dsp:txBody>
      <dsp:txXfrm>
        <a:off x="0" y="1571744"/>
        <a:ext cx="6253721" cy="985320"/>
      </dsp:txXfrm>
    </dsp:sp>
    <dsp:sp modelId="{FE765734-BC86-4971-88B5-FA7E14069A3A}">
      <dsp:nvSpPr>
        <dsp:cNvPr id="0" name=""/>
        <dsp:cNvSpPr/>
      </dsp:nvSpPr>
      <dsp:spPr>
        <a:xfrm>
          <a:off x="0" y="2557064"/>
          <a:ext cx="6253721" cy="434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kern="1200"/>
            <a:t>组建以市场为导向的团队</a:t>
          </a:r>
          <a:endParaRPr lang="en-US" sz="1400" kern="1200"/>
        </a:p>
      </dsp:txBody>
      <dsp:txXfrm>
        <a:off x="21190" y="2578254"/>
        <a:ext cx="6211341" cy="391690"/>
      </dsp:txXfrm>
    </dsp:sp>
    <dsp:sp modelId="{3BBF2EE7-7BE5-4BA4-8D50-E445B10D7779}">
      <dsp:nvSpPr>
        <dsp:cNvPr id="0" name=""/>
        <dsp:cNvSpPr/>
      </dsp:nvSpPr>
      <dsp:spPr>
        <a:xfrm>
          <a:off x="0" y="2991134"/>
          <a:ext cx="6253721" cy="985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sz="1100" kern="1200"/>
            <a:t>将工程师及其专业技能（例如运维、</a:t>
          </a:r>
          <a:r>
            <a:rPr lang="en-US" sz="1100" kern="1200"/>
            <a:t>QA</a:t>
          </a:r>
          <a:r>
            <a:rPr lang="zh-CN" sz="1100" kern="1200"/>
            <a:t>和信息安全）嵌入每个服务团队，或者向团队提供自助服务平台，其功能包括配置类生产环境、执行自动化测试或进行部署。</a:t>
          </a:r>
          <a:endParaRPr lang="en-US" sz="1100" kern="1200"/>
        </a:p>
        <a:p>
          <a:pPr marL="57150" lvl="1" indent="-57150" algn="l" defTabSz="488950">
            <a:lnSpc>
              <a:spcPct val="90000"/>
            </a:lnSpc>
            <a:spcBef>
              <a:spcPct val="0"/>
            </a:spcBef>
            <a:spcAft>
              <a:spcPct val="20000"/>
            </a:spcAft>
            <a:buChar char="•"/>
          </a:pPr>
          <a:r>
            <a:rPr lang="zh-CN" sz="1100" kern="1200"/>
            <a:t>这使每个服务团队能够独立地向客户交付价值，而不必提交工单给</a:t>
          </a:r>
          <a:r>
            <a:rPr lang="en-US" sz="1100" kern="1200"/>
            <a:t>IT</a:t>
          </a:r>
          <a:r>
            <a:rPr lang="zh-CN" sz="1100" kern="1200"/>
            <a:t>运维、</a:t>
          </a:r>
          <a:r>
            <a:rPr lang="en-US" sz="1100" kern="1200"/>
            <a:t>QA</a:t>
          </a:r>
          <a:r>
            <a:rPr lang="zh-CN" sz="1100" kern="1200"/>
            <a:t>或信息安全等其他部门。</a:t>
          </a:r>
          <a:endParaRPr lang="en-US" sz="1100" kern="1200"/>
        </a:p>
      </dsp:txBody>
      <dsp:txXfrm>
        <a:off x="0" y="2991134"/>
        <a:ext cx="6253721" cy="985320"/>
      </dsp:txXfrm>
    </dsp:sp>
    <dsp:sp modelId="{644C6FB0-CDF7-4EC7-91C4-523A885033C3}">
      <dsp:nvSpPr>
        <dsp:cNvPr id="0" name=""/>
        <dsp:cNvSpPr/>
      </dsp:nvSpPr>
      <dsp:spPr>
        <a:xfrm>
          <a:off x="0" y="3976455"/>
          <a:ext cx="6253721" cy="434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zh-CN" sz="1400" kern="1200"/>
            <a:t>使职能导向有效</a:t>
          </a:r>
          <a:endParaRPr lang="en-US" sz="1400" kern="1200"/>
        </a:p>
      </dsp:txBody>
      <dsp:txXfrm>
        <a:off x="21190" y="3997645"/>
        <a:ext cx="6211341" cy="391690"/>
      </dsp:txXfrm>
    </dsp:sp>
    <dsp:sp modelId="{DE064A39-EDF8-40AB-B2FA-2E11832191BA}">
      <dsp:nvSpPr>
        <dsp:cNvPr id="0" name=""/>
        <dsp:cNvSpPr/>
      </dsp:nvSpPr>
      <dsp:spPr>
        <a:xfrm>
          <a:off x="0" y="4410525"/>
          <a:ext cx="6253721"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a:t>快速响应</a:t>
          </a:r>
          <a:endParaRPr lang="en-US" sz="1100" kern="1200"/>
        </a:p>
        <a:p>
          <a:pPr marL="57150" lvl="1" indent="-57150" algn="l" defTabSz="488950">
            <a:lnSpc>
              <a:spcPct val="90000"/>
            </a:lnSpc>
            <a:spcBef>
              <a:spcPct val="0"/>
            </a:spcBef>
            <a:spcAft>
              <a:spcPct val="20000"/>
            </a:spcAft>
            <a:buChar char="•"/>
          </a:pPr>
          <a:r>
            <a:rPr lang="zh-CN" altLang="en-US" sz="1100" kern="1200"/>
            <a:t>高度信任的文化</a:t>
          </a:r>
          <a:endParaRPr lang="en-US" sz="1100" kern="1200"/>
        </a:p>
      </dsp:txBody>
      <dsp:txXfrm>
        <a:off x="0" y="4410525"/>
        <a:ext cx="6253721" cy="4781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825BB-1C16-4BF5-A4A9-AB900F2A511E}">
      <dsp:nvSpPr>
        <dsp:cNvPr id="0" name=""/>
        <dsp:cNvSpPr/>
      </dsp:nvSpPr>
      <dsp:spPr>
        <a:xfrm>
          <a:off x="0" y="104632"/>
          <a:ext cx="6253721" cy="71311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将测试、运维和信息安全融入日常工作</a:t>
          </a:r>
          <a:endParaRPr lang="en-US" sz="2300" kern="1200"/>
        </a:p>
      </dsp:txBody>
      <dsp:txXfrm>
        <a:off x="34811" y="139443"/>
        <a:ext cx="6184099" cy="643492"/>
      </dsp:txXfrm>
    </dsp:sp>
    <dsp:sp modelId="{FB454F2F-6CC8-43A2-AA58-734171647BB9}">
      <dsp:nvSpPr>
        <dsp:cNvPr id="0" name=""/>
        <dsp:cNvSpPr/>
      </dsp:nvSpPr>
      <dsp:spPr>
        <a:xfrm>
          <a:off x="0" y="817747"/>
          <a:ext cx="6253721" cy="69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保证质量、可用性和安全性不是某个部门的职责，而是所有人日常工作的一部分。</a:t>
          </a:r>
          <a:endParaRPr lang="en-US" sz="1800" kern="1200"/>
        </a:p>
      </dsp:txBody>
      <dsp:txXfrm>
        <a:off x="0" y="817747"/>
        <a:ext cx="6253721" cy="690345"/>
      </dsp:txXfrm>
    </dsp:sp>
    <dsp:sp modelId="{A773620C-8FC8-499A-ACE8-88BB7A61A66C}">
      <dsp:nvSpPr>
        <dsp:cNvPr id="0" name=""/>
        <dsp:cNvSpPr/>
      </dsp:nvSpPr>
      <dsp:spPr>
        <a:xfrm>
          <a:off x="0" y="1508092"/>
          <a:ext cx="6253721" cy="71311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使团队成员成为通才</a:t>
          </a:r>
          <a:endParaRPr lang="en-US" sz="2300" kern="1200"/>
        </a:p>
      </dsp:txBody>
      <dsp:txXfrm>
        <a:off x="34811" y="1542903"/>
        <a:ext cx="6184099" cy="643492"/>
      </dsp:txXfrm>
    </dsp:sp>
    <dsp:sp modelId="{1D1C9396-98B5-4882-AC6B-C57B662097DD}">
      <dsp:nvSpPr>
        <dsp:cNvPr id="0" name=""/>
        <dsp:cNvSpPr/>
      </dsp:nvSpPr>
      <dsp:spPr>
        <a:xfrm>
          <a:off x="0" y="2221207"/>
          <a:ext cx="6253721"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全栈工程师</a:t>
          </a:r>
          <a:endParaRPr lang="en-US" sz="1800" kern="1200"/>
        </a:p>
        <a:p>
          <a:pPr marL="171450" lvl="1" indent="-171450" algn="l" defTabSz="800100">
            <a:lnSpc>
              <a:spcPct val="90000"/>
            </a:lnSpc>
            <a:spcBef>
              <a:spcPct val="0"/>
            </a:spcBef>
            <a:spcAft>
              <a:spcPct val="20000"/>
            </a:spcAft>
            <a:buChar char="•"/>
          </a:pPr>
          <a:r>
            <a:rPr lang="zh-CN" sz="1800" kern="1200"/>
            <a:t>给工程师提供学习必要技能的机会，让他们有能力构建和运行所负责的系统。</a:t>
          </a:r>
          <a:endParaRPr lang="en-US" sz="1800" kern="1200"/>
        </a:p>
      </dsp:txBody>
      <dsp:txXfrm>
        <a:off x="0" y="2221207"/>
        <a:ext cx="6253721" cy="1237860"/>
      </dsp:txXfrm>
    </dsp:sp>
    <dsp:sp modelId="{6BBB87BA-AF7C-4AA7-B662-1093EBB6B277}">
      <dsp:nvSpPr>
        <dsp:cNvPr id="0" name=""/>
        <dsp:cNvSpPr/>
      </dsp:nvSpPr>
      <dsp:spPr>
        <a:xfrm>
          <a:off x="0" y="3459067"/>
          <a:ext cx="6253721" cy="71311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松耦合架构，提高生产力和安全性</a:t>
          </a:r>
          <a:endParaRPr lang="en-US" sz="2300" kern="1200"/>
        </a:p>
      </dsp:txBody>
      <dsp:txXfrm>
        <a:off x="34811" y="3493878"/>
        <a:ext cx="6184099" cy="643492"/>
      </dsp:txXfrm>
    </dsp:sp>
    <dsp:sp modelId="{B5E955A5-110D-4CD1-BE7D-3522E325B276}">
      <dsp:nvSpPr>
        <dsp:cNvPr id="0" name=""/>
        <dsp:cNvSpPr/>
      </dsp:nvSpPr>
      <dsp:spPr>
        <a:xfrm>
          <a:off x="0" y="4238422"/>
          <a:ext cx="6253721" cy="71311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保持小规模（“两个披萨原则”）</a:t>
          </a:r>
          <a:endParaRPr lang="en-US" sz="2300" kern="1200"/>
        </a:p>
      </dsp:txBody>
      <dsp:txXfrm>
        <a:off x="34811" y="4273233"/>
        <a:ext cx="6184099" cy="6434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52489-28BE-4885-A45D-FE4B00FBDDF9}">
      <dsp:nvSpPr>
        <dsp:cNvPr id="0" name=""/>
        <dsp:cNvSpPr/>
      </dsp:nvSpPr>
      <dsp:spPr>
        <a:xfrm>
          <a:off x="0" y="7431"/>
          <a:ext cx="6478587" cy="69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创建共享服务（类生产环境、部署流水线、自动化测试工具、生产环境监控台、运维服务平台等），提高开发生产力</a:t>
          </a:r>
          <a:endParaRPr lang="en-US" sz="1300" kern="1200"/>
        </a:p>
      </dsp:txBody>
      <dsp:txXfrm>
        <a:off x="34155" y="41586"/>
        <a:ext cx="6410277" cy="631350"/>
      </dsp:txXfrm>
    </dsp:sp>
    <dsp:sp modelId="{2A789ED8-9D37-4D00-8C60-8EA73CE2D898}">
      <dsp:nvSpPr>
        <dsp:cNvPr id="0" name=""/>
        <dsp:cNvSpPr/>
      </dsp:nvSpPr>
      <dsp:spPr>
        <a:xfrm>
          <a:off x="0" y="744531"/>
          <a:ext cx="6478587" cy="69966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运维工程师融入开发团队</a:t>
          </a:r>
          <a:endParaRPr lang="en-US" sz="1300" kern="1200"/>
        </a:p>
      </dsp:txBody>
      <dsp:txXfrm>
        <a:off x="34155" y="778686"/>
        <a:ext cx="6410277" cy="631350"/>
      </dsp:txXfrm>
    </dsp:sp>
    <dsp:sp modelId="{4116C3DA-3A09-48C9-BF0D-A3981B8F904D}">
      <dsp:nvSpPr>
        <dsp:cNvPr id="0" name=""/>
        <dsp:cNvSpPr/>
      </dsp:nvSpPr>
      <dsp:spPr>
        <a:xfrm>
          <a:off x="0" y="1444191"/>
          <a:ext cx="6478587"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695" tIns="16510" rIns="92456" bIns="16510" numCol="1" spcCol="1270" anchor="t" anchorCtr="0">
          <a:noAutofit/>
        </a:bodyPr>
        <a:lstStyle/>
        <a:p>
          <a:pPr marL="57150" lvl="1" indent="-57150" algn="l" defTabSz="444500">
            <a:lnSpc>
              <a:spcPct val="90000"/>
            </a:lnSpc>
            <a:spcBef>
              <a:spcPct val="0"/>
            </a:spcBef>
            <a:spcAft>
              <a:spcPct val="20000"/>
            </a:spcAft>
            <a:buChar char="•"/>
          </a:pPr>
          <a:r>
            <a:rPr lang="zh-CN" sz="1000" kern="1200"/>
            <a:t>使产品团队自给自足，可以完全负责服务的交付和支持</a:t>
          </a:r>
          <a:endParaRPr lang="en-US" sz="1000" kern="1200"/>
        </a:p>
        <a:p>
          <a:pPr marL="57150" lvl="1" indent="-57150" algn="l" defTabSz="444500">
            <a:lnSpc>
              <a:spcPct val="90000"/>
            </a:lnSpc>
            <a:spcBef>
              <a:spcPct val="0"/>
            </a:spcBef>
            <a:spcAft>
              <a:spcPct val="20000"/>
            </a:spcAft>
            <a:buChar char="•"/>
          </a:pPr>
          <a:r>
            <a:rPr lang="zh-CN" sz="1000" kern="1200"/>
            <a:t>派遣工程师到项目开发团队（运维工程师的面试和聘用仍由集中式运维团队完成）</a:t>
          </a:r>
          <a:endParaRPr lang="en-US" sz="1000" kern="1200"/>
        </a:p>
      </dsp:txBody>
      <dsp:txXfrm>
        <a:off x="0" y="1444191"/>
        <a:ext cx="6478587" cy="484380"/>
      </dsp:txXfrm>
    </dsp:sp>
    <dsp:sp modelId="{BC8F8EF6-9E5F-4E88-85D4-55E53ED8BE42}">
      <dsp:nvSpPr>
        <dsp:cNvPr id="0" name=""/>
        <dsp:cNvSpPr/>
      </dsp:nvSpPr>
      <dsp:spPr>
        <a:xfrm>
          <a:off x="0" y="1928571"/>
          <a:ext cx="6478587" cy="6996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为每个项目团队分派运维联络人（派遣的运维工程师）</a:t>
          </a:r>
          <a:endParaRPr lang="en-US" sz="1300" kern="1200"/>
        </a:p>
      </dsp:txBody>
      <dsp:txXfrm>
        <a:off x="34155" y="1962726"/>
        <a:ext cx="6410277" cy="631350"/>
      </dsp:txXfrm>
    </dsp:sp>
    <dsp:sp modelId="{C45D3A81-0AA5-446A-AAB2-8859E8045229}">
      <dsp:nvSpPr>
        <dsp:cNvPr id="0" name=""/>
        <dsp:cNvSpPr/>
      </dsp:nvSpPr>
      <dsp:spPr>
        <a:xfrm>
          <a:off x="0" y="2628231"/>
          <a:ext cx="6478587" cy="44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695" tIns="16510" rIns="92456" bIns="16510" numCol="1" spcCol="1270" anchor="t" anchorCtr="0">
          <a:noAutofit/>
        </a:bodyPr>
        <a:lstStyle/>
        <a:p>
          <a:pPr marL="57150" lvl="1" indent="-57150" algn="l" defTabSz="444500">
            <a:lnSpc>
              <a:spcPct val="90000"/>
            </a:lnSpc>
            <a:spcBef>
              <a:spcPct val="0"/>
            </a:spcBef>
            <a:spcAft>
              <a:spcPct val="20000"/>
            </a:spcAft>
            <a:buChar char="•"/>
          </a:pPr>
          <a:r>
            <a:rPr lang="zh-CN" sz="1000" kern="1200"/>
            <a:t>集中式运维团队管理所有环境，派遣的运维工程师需要理解：新产品的功能、开发原因、程序如何工作、可运维性、可扩展性、监控能力、架构模式、对基础设施的要求、产品特性的发布计划等。</a:t>
          </a:r>
          <a:endParaRPr lang="en-US" sz="1000" kern="1200"/>
        </a:p>
      </dsp:txBody>
      <dsp:txXfrm>
        <a:off x="0" y="2628231"/>
        <a:ext cx="6478587" cy="444015"/>
      </dsp:txXfrm>
    </dsp:sp>
    <dsp:sp modelId="{8178F749-9AA0-4D79-AC8A-59A655C20F2D}">
      <dsp:nvSpPr>
        <dsp:cNvPr id="0" name=""/>
        <dsp:cNvSpPr/>
      </dsp:nvSpPr>
      <dsp:spPr>
        <a:xfrm>
          <a:off x="0" y="3072246"/>
          <a:ext cx="6478587" cy="69966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a:t>邀请运维联络人参加开发团队会议、每日站会、回顾会议</a:t>
          </a:r>
          <a:endParaRPr lang="en-US" sz="1300" kern="1200"/>
        </a:p>
      </dsp:txBody>
      <dsp:txXfrm>
        <a:off x="34155" y="3106401"/>
        <a:ext cx="6410277" cy="631350"/>
      </dsp:txXfrm>
    </dsp:sp>
    <dsp:sp modelId="{677310F7-AF86-478B-8990-61B766F294D3}">
      <dsp:nvSpPr>
        <dsp:cNvPr id="0" name=""/>
        <dsp:cNvSpPr/>
      </dsp:nvSpPr>
      <dsp:spPr>
        <a:xfrm>
          <a:off x="0" y="3809346"/>
          <a:ext cx="6478587" cy="69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altLang="en-US" sz="1300" kern="1200"/>
            <a:t>使用看板图展示运维工作</a:t>
          </a:r>
          <a:endParaRPr lang="en-US" sz="1300" kern="1200"/>
        </a:p>
      </dsp:txBody>
      <dsp:txXfrm>
        <a:off x="34155" y="3843501"/>
        <a:ext cx="6410277" cy="631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C6C36-5F09-4535-B7F0-9863C7D6B533}">
      <dsp:nvSpPr>
        <dsp:cNvPr id="0" name=""/>
        <dsp:cNvSpPr/>
      </dsp:nvSpPr>
      <dsp:spPr>
        <a:xfrm>
          <a:off x="0" y="101009"/>
          <a:ext cx="6253721" cy="71311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开发运维一体化</a:t>
          </a:r>
          <a:endParaRPr lang="en-US" sz="2300" kern="1200"/>
        </a:p>
      </dsp:txBody>
      <dsp:txXfrm>
        <a:off x="34811" y="135820"/>
        <a:ext cx="6184099" cy="643492"/>
      </dsp:txXfrm>
    </dsp:sp>
    <dsp:sp modelId="{0B143FAE-8EAA-49F0-9ACE-8390BE29D006}">
      <dsp:nvSpPr>
        <dsp:cNvPr id="0" name=""/>
        <dsp:cNvSpPr/>
      </dsp:nvSpPr>
      <dsp:spPr>
        <a:xfrm>
          <a:off x="0" y="814124"/>
          <a:ext cx="6253721"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以前 </a:t>
          </a:r>
          <a:r>
            <a:rPr lang="en-US" sz="1800" kern="1200"/>
            <a:t>Dev </a:t>
          </a:r>
          <a:r>
            <a:rPr lang="zh-CN" sz="1800" kern="1200"/>
            <a:t>负责开发，并将制品交给 </a:t>
          </a:r>
          <a:r>
            <a:rPr lang="en-US" sz="1800" kern="1200"/>
            <a:t>Ops</a:t>
          </a:r>
          <a:r>
            <a:rPr lang="zh-CN" sz="1800" kern="1200"/>
            <a:t>，现在 </a:t>
          </a:r>
          <a:r>
            <a:rPr lang="en-US" sz="1800" kern="1200"/>
            <a:t>Dev </a:t>
          </a:r>
          <a:r>
            <a:rPr lang="zh-CN" sz="1800" kern="1200"/>
            <a:t>开发完成后可使用运维平台</a:t>
          </a:r>
          <a:r>
            <a:rPr lang="zh-CN" altLang="en-US" sz="1800" kern="1200"/>
            <a:t>自行</a:t>
          </a:r>
          <a:r>
            <a:rPr lang="zh-CN" sz="1800" kern="1200"/>
            <a:t>部署。</a:t>
          </a:r>
          <a:endParaRPr lang="en-US" sz="1800" kern="1200"/>
        </a:p>
        <a:p>
          <a:pPr marL="171450" lvl="1" indent="-171450" algn="l" defTabSz="800100">
            <a:lnSpc>
              <a:spcPct val="90000"/>
            </a:lnSpc>
            <a:spcBef>
              <a:spcPct val="0"/>
            </a:spcBef>
            <a:spcAft>
              <a:spcPct val="20000"/>
            </a:spcAft>
            <a:buChar char="•"/>
          </a:pPr>
          <a:r>
            <a:rPr lang="zh-CN" sz="1800" kern="1200"/>
            <a:t>以前 </a:t>
          </a:r>
          <a:r>
            <a:rPr lang="en-US" sz="1800" kern="1200"/>
            <a:t>Ops </a:t>
          </a:r>
          <a:r>
            <a:rPr lang="zh-CN" sz="1800" kern="1200"/>
            <a:t>接收制品并部署，现在 </a:t>
          </a:r>
          <a:r>
            <a:rPr lang="en-US" sz="1800" kern="1200"/>
            <a:t>Ops </a:t>
          </a:r>
          <a:r>
            <a:rPr lang="zh-CN" sz="1800" kern="1200"/>
            <a:t>开发</a:t>
          </a:r>
          <a:r>
            <a:rPr lang="zh-CN" altLang="en-US" sz="1800" kern="1200"/>
            <a:t>运维</a:t>
          </a:r>
          <a:r>
            <a:rPr lang="zh-CN" sz="1800" kern="1200"/>
            <a:t>平台</a:t>
          </a:r>
          <a:r>
            <a:rPr lang="zh-CN" altLang="en-US" sz="1800" kern="1200"/>
            <a:t>（内部 </a:t>
          </a:r>
          <a:r>
            <a:rPr lang="en-US" sz="1800" kern="1200" err="1"/>
            <a:t>Oaa</a:t>
          </a:r>
          <a:r>
            <a:rPr lang="en-US" altLang="zh-CN" sz="1800" kern="1200" err="1"/>
            <a:t>S</a:t>
          </a:r>
          <a:r>
            <a:rPr lang="zh-CN" altLang="en-US" sz="1800" kern="1200"/>
            <a:t>、部署流水线等）</a:t>
          </a:r>
          <a:r>
            <a:rPr lang="zh-CN" sz="1800" kern="1200"/>
            <a:t>。</a:t>
          </a:r>
          <a:endParaRPr lang="en-US" sz="1800" kern="1200"/>
        </a:p>
      </dsp:txBody>
      <dsp:txXfrm>
        <a:off x="0" y="814124"/>
        <a:ext cx="6253721" cy="1571130"/>
      </dsp:txXfrm>
    </dsp:sp>
    <dsp:sp modelId="{15123849-A7C0-4264-868F-6A9332FD2FA0}">
      <dsp:nvSpPr>
        <dsp:cNvPr id="0" name=""/>
        <dsp:cNvSpPr/>
      </dsp:nvSpPr>
      <dsp:spPr>
        <a:xfrm>
          <a:off x="0" y="2385254"/>
          <a:ext cx="6253721" cy="71311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a:t>开发负责运维的</a:t>
          </a:r>
          <a:r>
            <a:rPr lang="zh-CN" sz="2300" kern="1200"/>
            <a:t>案例</a:t>
          </a:r>
          <a:endParaRPr lang="en-US" sz="2300" kern="1200"/>
        </a:p>
      </dsp:txBody>
      <dsp:txXfrm>
        <a:off x="34811" y="2420065"/>
        <a:ext cx="6184099" cy="643492"/>
      </dsp:txXfrm>
    </dsp:sp>
    <dsp:sp modelId="{76AB2E09-6835-4C0F-8B02-58656BB6A359}">
      <dsp:nvSpPr>
        <dsp:cNvPr id="0" name=""/>
        <dsp:cNvSpPr/>
      </dsp:nvSpPr>
      <dsp:spPr>
        <a:xfrm>
          <a:off x="0" y="3098369"/>
          <a:ext cx="6253721"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a:t>在早期，</a:t>
          </a:r>
          <a:r>
            <a:rPr lang="zh-CN" sz="1800" kern="1200"/>
            <a:t>为了提升部署效率，</a:t>
          </a:r>
          <a:r>
            <a:rPr lang="en-US" sz="1800" kern="1200"/>
            <a:t>Facebook</a:t>
          </a:r>
          <a:r>
            <a:rPr lang="zh-CN" sz="1800" kern="1200"/>
            <a:t>采取的最有效的一个措施就是让所有工程师、工程经理和架构师轮流值班，负责他们自己构建的服务的运维工作。通过这样做，所有构建服务的人都对自己在上游所负责的架构和代码有了亲身的感受，这对下游的工作产生了巨大的积极影响。</a:t>
          </a:r>
          <a:endParaRPr lang="en-US" sz="1800" kern="1200"/>
        </a:p>
      </dsp:txBody>
      <dsp:txXfrm>
        <a:off x="0" y="3098369"/>
        <a:ext cx="6253721" cy="18567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42B08-9DA7-40B5-90C1-3350679DEAAA}">
      <dsp:nvSpPr>
        <dsp:cNvPr id="0" name=""/>
        <dsp:cNvSpPr/>
      </dsp:nvSpPr>
      <dsp:spPr>
        <a:xfrm>
          <a:off x="0" y="374131"/>
          <a:ext cx="6891187"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93754D-0EA5-4033-A9EB-5CCB3E3F831B}">
      <dsp:nvSpPr>
        <dsp:cNvPr id="0" name=""/>
        <dsp:cNvSpPr/>
      </dsp:nvSpPr>
      <dsp:spPr>
        <a:xfrm>
          <a:off x="344559" y="93691"/>
          <a:ext cx="482383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844550">
            <a:lnSpc>
              <a:spcPct val="90000"/>
            </a:lnSpc>
            <a:spcBef>
              <a:spcPct val="0"/>
            </a:spcBef>
            <a:spcAft>
              <a:spcPct val="35000"/>
            </a:spcAft>
            <a:buNone/>
          </a:pPr>
          <a:r>
            <a:rPr lang="zh-CN" sz="1900" kern="1200"/>
            <a:t>运行部署流水线的基础</a:t>
          </a:r>
          <a:endParaRPr lang="en-US" sz="1900" kern="1200"/>
        </a:p>
      </dsp:txBody>
      <dsp:txXfrm>
        <a:off x="371939" y="121071"/>
        <a:ext cx="4769070" cy="506120"/>
      </dsp:txXfrm>
    </dsp:sp>
    <dsp:sp modelId="{2196FE68-6C7D-43CB-9B92-36820F050F92}">
      <dsp:nvSpPr>
        <dsp:cNvPr id="0" name=""/>
        <dsp:cNvSpPr/>
      </dsp:nvSpPr>
      <dsp:spPr>
        <a:xfrm>
          <a:off x="0" y="1235971"/>
          <a:ext cx="6891187"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DA023A-75B4-4B47-AA78-C01B3C13BA5D}">
      <dsp:nvSpPr>
        <dsp:cNvPr id="0" name=""/>
        <dsp:cNvSpPr/>
      </dsp:nvSpPr>
      <dsp:spPr>
        <a:xfrm>
          <a:off x="344559" y="955531"/>
          <a:ext cx="4823830"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844550">
            <a:lnSpc>
              <a:spcPct val="90000"/>
            </a:lnSpc>
            <a:spcBef>
              <a:spcPct val="0"/>
            </a:spcBef>
            <a:spcAft>
              <a:spcPct val="35000"/>
            </a:spcAft>
            <a:buNone/>
          </a:pPr>
          <a:r>
            <a:rPr lang="zh-CN" sz="1900" kern="1200"/>
            <a:t>实现快速可靠的自动化测试</a:t>
          </a:r>
          <a:endParaRPr lang="en-US" sz="1900" kern="1200"/>
        </a:p>
      </dsp:txBody>
      <dsp:txXfrm>
        <a:off x="371939" y="982911"/>
        <a:ext cx="4769070" cy="506120"/>
      </dsp:txXfrm>
    </dsp:sp>
    <dsp:sp modelId="{89E5AEAE-B917-4AF5-85F4-061247D949A1}">
      <dsp:nvSpPr>
        <dsp:cNvPr id="0" name=""/>
        <dsp:cNvSpPr/>
      </dsp:nvSpPr>
      <dsp:spPr>
        <a:xfrm>
          <a:off x="0" y="2097811"/>
          <a:ext cx="6891187" cy="478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B127E1-6947-4D00-981A-7180E276795E}">
      <dsp:nvSpPr>
        <dsp:cNvPr id="0" name=""/>
        <dsp:cNvSpPr/>
      </dsp:nvSpPr>
      <dsp:spPr>
        <a:xfrm>
          <a:off x="344559" y="1817371"/>
          <a:ext cx="4823830" cy="560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844550">
            <a:lnSpc>
              <a:spcPct val="90000"/>
            </a:lnSpc>
            <a:spcBef>
              <a:spcPct val="0"/>
            </a:spcBef>
            <a:spcAft>
              <a:spcPct val="35000"/>
            </a:spcAft>
            <a:buNone/>
          </a:pPr>
          <a:r>
            <a:rPr lang="zh-CN" sz="1900" kern="1200"/>
            <a:t>代码持续集成</a:t>
          </a:r>
          <a:endParaRPr lang="en-US" sz="1900" kern="1200"/>
        </a:p>
      </dsp:txBody>
      <dsp:txXfrm>
        <a:off x="371939" y="1844751"/>
        <a:ext cx="4769070" cy="506120"/>
      </dsp:txXfrm>
    </dsp:sp>
    <dsp:sp modelId="{EABE5278-865D-4285-8AD2-C09D83447963}">
      <dsp:nvSpPr>
        <dsp:cNvPr id="0" name=""/>
        <dsp:cNvSpPr/>
      </dsp:nvSpPr>
      <dsp:spPr>
        <a:xfrm>
          <a:off x="0" y="2959651"/>
          <a:ext cx="6891187"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06924-D37B-4220-99EC-ABB44966563A}">
      <dsp:nvSpPr>
        <dsp:cNvPr id="0" name=""/>
        <dsp:cNvSpPr/>
      </dsp:nvSpPr>
      <dsp:spPr>
        <a:xfrm>
          <a:off x="344559" y="2679211"/>
          <a:ext cx="4823830"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844550">
            <a:lnSpc>
              <a:spcPct val="90000"/>
            </a:lnSpc>
            <a:spcBef>
              <a:spcPct val="0"/>
            </a:spcBef>
            <a:spcAft>
              <a:spcPct val="35000"/>
            </a:spcAft>
            <a:buNone/>
          </a:pPr>
          <a:r>
            <a:rPr lang="zh-CN" sz="1900" kern="1200"/>
            <a:t>自动化和低风险发布</a:t>
          </a:r>
          <a:endParaRPr lang="en-US" sz="1900" kern="1200"/>
        </a:p>
      </dsp:txBody>
      <dsp:txXfrm>
        <a:off x="371939" y="2706591"/>
        <a:ext cx="4769070" cy="506120"/>
      </dsp:txXfrm>
    </dsp:sp>
    <dsp:sp modelId="{BFFDB769-206A-431E-947A-B1DBD7F0B0F9}">
      <dsp:nvSpPr>
        <dsp:cNvPr id="0" name=""/>
        <dsp:cNvSpPr/>
      </dsp:nvSpPr>
      <dsp:spPr>
        <a:xfrm>
          <a:off x="0" y="3821491"/>
          <a:ext cx="6891187" cy="478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7E0F42-8AA5-43C8-A21C-668F0F74D203}">
      <dsp:nvSpPr>
        <dsp:cNvPr id="0" name=""/>
        <dsp:cNvSpPr/>
      </dsp:nvSpPr>
      <dsp:spPr>
        <a:xfrm>
          <a:off x="344559" y="3541051"/>
          <a:ext cx="4823830"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844550">
            <a:lnSpc>
              <a:spcPct val="90000"/>
            </a:lnSpc>
            <a:spcBef>
              <a:spcPct val="0"/>
            </a:spcBef>
            <a:spcAft>
              <a:spcPct val="35000"/>
            </a:spcAft>
            <a:buNone/>
          </a:pPr>
          <a:r>
            <a:rPr lang="zh-CN" sz="1900" kern="1200"/>
            <a:t>降低发布风险的架构</a:t>
          </a:r>
          <a:endParaRPr lang="en-US" sz="1900" kern="1200"/>
        </a:p>
      </dsp:txBody>
      <dsp:txXfrm>
        <a:off x="371939" y="3568431"/>
        <a:ext cx="4769070" cy="5061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E2269-C88F-4F62-BDD5-D992E1520F50}">
      <dsp:nvSpPr>
        <dsp:cNvPr id="0" name=""/>
        <dsp:cNvSpPr/>
      </dsp:nvSpPr>
      <dsp:spPr>
        <a:xfrm>
          <a:off x="0" y="129173"/>
          <a:ext cx="6891187" cy="500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a:t>自动化环境（开发、测试、正式）搭建</a:t>
          </a:r>
          <a:endParaRPr lang="en-US" sz="1900" kern="1200"/>
        </a:p>
      </dsp:txBody>
      <dsp:txXfrm>
        <a:off x="24417" y="153590"/>
        <a:ext cx="6842353" cy="451341"/>
      </dsp:txXfrm>
    </dsp:sp>
    <dsp:sp modelId="{AFF7C3DB-925F-4BE1-BBD1-5D06A14D026E}">
      <dsp:nvSpPr>
        <dsp:cNvPr id="0" name=""/>
        <dsp:cNvSpPr/>
      </dsp:nvSpPr>
      <dsp:spPr>
        <a:xfrm>
          <a:off x="0" y="629348"/>
          <a:ext cx="68911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79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Shell</a:t>
          </a:r>
          <a:r>
            <a:rPr lang="zh-CN" sz="1500" kern="1200"/>
            <a:t>、</a:t>
          </a:r>
          <a:r>
            <a:rPr lang="en-US" sz="1500" kern="1200" err="1"/>
            <a:t>IaC</a:t>
          </a:r>
          <a:r>
            <a:rPr lang="zh-CN" sz="1500" kern="1200"/>
            <a:t>（</a:t>
          </a:r>
          <a:r>
            <a:rPr lang="en-US" sz="1500" kern="1200"/>
            <a:t>Puppet</a:t>
          </a:r>
          <a:r>
            <a:rPr lang="zh-CN" sz="1500" kern="1200"/>
            <a:t>、</a:t>
          </a:r>
          <a:r>
            <a:rPr lang="en-US" sz="1500" kern="1200"/>
            <a:t>Ansible</a:t>
          </a:r>
          <a:r>
            <a:rPr lang="zh-CN" sz="1500" kern="1200"/>
            <a:t>、</a:t>
          </a:r>
          <a:r>
            <a:rPr lang="en-US" sz="1500" kern="1200"/>
            <a:t>Terraform</a:t>
          </a:r>
          <a:r>
            <a:rPr lang="zh-CN" sz="1500" kern="1200"/>
            <a:t>）、</a:t>
          </a:r>
          <a:r>
            <a:rPr lang="en-US" sz="1500" kern="1200"/>
            <a:t>Docker</a:t>
          </a:r>
          <a:r>
            <a:rPr lang="zh-CN" sz="1500" kern="1200"/>
            <a:t>、</a:t>
          </a:r>
          <a:r>
            <a:rPr lang="en-US" sz="1500" kern="1200"/>
            <a:t>K8S</a:t>
          </a:r>
          <a:r>
            <a:rPr lang="zh-CN" sz="1500" kern="1200"/>
            <a:t>、</a:t>
          </a:r>
          <a:r>
            <a:rPr lang="en-US" sz="1500" kern="1200"/>
            <a:t>OpenShift</a:t>
          </a:r>
          <a:r>
            <a:rPr lang="zh-CN" sz="1500" kern="1200"/>
            <a:t>。</a:t>
          </a:r>
          <a:endParaRPr lang="en-US" sz="1500" kern="1200"/>
        </a:p>
      </dsp:txBody>
      <dsp:txXfrm>
        <a:off x="0" y="629348"/>
        <a:ext cx="6891187" cy="314640"/>
      </dsp:txXfrm>
    </dsp:sp>
    <dsp:sp modelId="{5E88EF9A-15C4-48CC-B1A5-3200BD260361}">
      <dsp:nvSpPr>
        <dsp:cNvPr id="0" name=""/>
        <dsp:cNvSpPr/>
      </dsp:nvSpPr>
      <dsp:spPr>
        <a:xfrm>
          <a:off x="0" y="943988"/>
          <a:ext cx="6891187"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a:t>所有内容做版本控制</a:t>
          </a:r>
          <a:endParaRPr lang="en-US" sz="1900" kern="1200"/>
        </a:p>
      </dsp:txBody>
      <dsp:txXfrm>
        <a:off x="24417" y="968405"/>
        <a:ext cx="6842353" cy="451341"/>
      </dsp:txXfrm>
    </dsp:sp>
    <dsp:sp modelId="{16448ADE-6FEA-4316-9384-437F45B4C69F}">
      <dsp:nvSpPr>
        <dsp:cNvPr id="0" name=""/>
        <dsp:cNvSpPr/>
      </dsp:nvSpPr>
      <dsp:spPr>
        <a:xfrm>
          <a:off x="0" y="1444163"/>
          <a:ext cx="6891187" cy="200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79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a:t>应用程序代码版本控制；</a:t>
          </a:r>
          <a:endParaRPr lang="en-US" sz="1500" kern="1200"/>
        </a:p>
        <a:p>
          <a:pPr marL="114300" lvl="1" indent="-114300" algn="l" defTabSz="666750">
            <a:lnSpc>
              <a:spcPct val="90000"/>
            </a:lnSpc>
            <a:spcBef>
              <a:spcPct val="0"/>
            </a:spcBef>
            <a:spcAft>
              <a:spcPct val="20000"/>
            </a:spcAft>
            <a:buChar char="•"/>
          </a:pPr>
          <a:r>
            <a:rPr lang="zh-CN" sz="1500" kern="1200"/>
            <a:t>数据库代码版本控制；</a:t>
          </a:r>
          <a:endParaRPr lang="en-US" sz="1500" kern="1200"/>
        </a:p>
        <a:p>
          <a:pPr marL="114300" lvl="1" indent="-114300" algn="l" defTabSz="666750">
            <a:lnSpc>
              <a:spcPct val="90000"/>
            </a:lnSpc>
            <a:spcBef>
              <a:spcPct val="0"/>
            </a:spcBef>
            <a:spcAft>
              <a:spcPct val="20000"/>
            </a:spcAft>
            <a:buChar char="•"/>
          </a:pPr>
          <a:r>
            <a:rPr lang="zh-CN" sz="1500" kern="1200"/>
            <a:t>运维配置代码版本控制；</a:t>
          </a:r>
          <a:endParaRPr lang="en-US" sz="1500" kern="1200"/>
        </a:p>
        <a:p>
          <a:pPr marL="114300" lvl="1" indent="-114300" algn="l" defTabSz="666750">
            <a:lnSpc>
              <a:spcPct val="90000"/>
            </a:lnSpc>
            <a:spcBef>
              <a:spcPct val="0"/>
            </a:spcBef>
            <a:spcAft>
              <a:spcPct val="20000"/>
            </a:spcAft>
            <a:buChar char="•"/>
          </a:pPr>
          <a:r>
            <a:rPr lang="zh-CN" sz="1500" kern="1200"/>
            <a:t>自动化和手动测试的脚本；</a:t>
          </a:r>
          <a:endParaRPr lang="en-US" sz="1500" kern="1200"/>
        </a:p>
        <a:p>
          <a:pPr marL="114300" lvl="1" indent="-114300" algn="l" defTabSz="666750">
            <a:lnSpc>
              <a:spcPct val="90000"/>
            </a:lnSpc>
            <a:spcBef>
              <a:spcPct val="0"/>
            </a:spcBef>
            <a:spcAft>
              <a:spcPct val="20000"/>
            </a:spcAft>
            <a:buChar char="•"/>
          </a:pPr>
          <a:r>
            <a:rPr lang="zh-CN" sz="1500" kern="1200"/>
            <a:t>支持代码打包、部署、数据库迁移、应用配置的脚本；</a:t>
          </a:r>
          <a:endParaRPr lang="en-US" sz="1500" kern="1200"/>
        </a:p>
        <a:p>
          <a:pPr marL="114300" lvl="1" indent="-114300" algn="l" defTabSz="666750">
            <a:lnSpc>
              <a:spcPct val="90000"/>
            </a:lnSpc>
            <a:spcBef>
              <a:spcPct val="0"/>
            </a:spcBef>
            <a:spcAft>
              <a:spcPct val="20000"/>
            </a:spcAft>
            <a:buChar char="•"/>
          </a:pPr>
          <a:r>
            <a:rPr lang="zh-CN" sz="1500" kern="1200"/>
            <a:t>项目相关文件（需求文档、部署过程、发布说明等）；</a:t>
          </a:r>
          <a:endParaRPr lang="en-US" sz="1500" kern="1200"/>
        </a:p>
        <a:p>
          <a:pPr marL="114300" lvl="1" indent="-114300" algn="l" defTabSz="666750">
            <a:lnSpc>
              <a:spcPct val="90000"/>
            </a:lnSpc>
            <a:spcBef>
              <a:spcPct val="0"/>
            </a:spcBef>
            <a:spcAft>
              <a:spcPct val="20000"/>
            </a:spcAft>
            <a:buChar char="•"/>
          </a:pPr>
          <a:r>
            <a:rPr lang="zh-CN" sz="1500" kern="1200"/>
            <a:t>防火墙配置、服务器配置等脚本。</a:t>
          </a:r>
          <a:endParaRPr lang="en-US" sz="1500" kern="1200"/>
        </a:p>
      </dsp:txBody>
      <dsp:txXfrm>
        <a:off x="0" y="1444163"/>
        <a:ext cx="6891187" cy="2005830"/>
      </dsp:txXfrm>
    </dsp:sp>
    <dsp:sp modelId="{7925F333-5AE9-4E8F-9CBC-D19F7875A609}">
      <dsp:nvSpPr>
        <dsp:cNvPr id="0" name=""/>
        <dsp:cNvSpPr/>
      </dsp:nvSpPr>
      <dsp:spPr>
        <a:xfrm>
          <a:off x="0" y="3449993"/>
          <a:ext cx="6891187" cy="5001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kern="1200"/>
            <a:t>扩展完成的定义</a:t>
          </a:r>
          <a:endParaRPr lang="en-US" sz="1900" kern="1200"/>
        </a:p>
      </dsp:txBody>
      <dsp:txXfrm>
        <a:off x="24417" y="3474410"/>
        <a:ext cx="6842353" cy="451341"/>
      </dsp:txXfrm>
    </dsp:sp>
    <dsp:sp modelId="{B316ADE0-8A93-49A8-A70F-3FF82EDCC3F5}">
      <dsp:nvSpPr>
        <dsp:cNvPr id="0" name=""/>
        <dsp:cNvSpPr/>
      </dsp:nvSpPr>
      <dsp:spPr>
        <a:xfrm>
          <a:off x="0" y="3950168"/>
          <a:ext cx="68911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79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a:t>在类生产环境中按照预期进行，开发工作才认为是完成的。</a:t>
          </a:r>
          <a:endParaRPr lang="en-US" sz="1500" kern="1200"/>
        </a:p>
      </dsp:txBody>
      <dsp:txXfrm>
        <a:off x="0" y="3950168"/>
        <a:ext cx="6891187" cy="3146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38283-73D8-47B8-B1C5-7B3800F6F4A8}">
      <dsp:nvSpPr>
        <dsp:cNvPr id="0" name=""/>
        <dsp:cNvSpPr/>
      </dsp:nvSpPr>
      <dsp:spPr>
        <a:xfrm>
          <a:off x="0" y="259763"/>
          <a:ext cx="6891187" cy="12489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70764" rIns="534833"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a:t>代码分支持续集成到主干中，并确保通过单元测试、集成测试和验收测试。</a:t>
          </a:r>
          <a:endParaRPr lang="en-US" sz="1300" kern="1200"/>
        </a:p>
        <a:p>
          <a:pPr marL="114300" lvl="1" indent="-114300" algn="l" defTabSz="577850">
            <a:lnSpc>
              <a:spcPct val="90000"/>
            </a:lnSpc>
            <a:spcBef>
              <a:spcPct val="0"/>
            </a:spcBef>
            <a:spcAft>
              <a:spcPct val="15000"/>
            </a:spcAft>
            <a:buChar char="•"/>
          </a:pPr>
          <a:r>
            <a:rPr lang="zh-CN" sz="1300" kern="1200"/>
            <a:t>常用工具：</a:t>
          </a:r>
          <a:r>
            <a:rPr lang="en-US" sz="1300" kern="1200"/>
            <a:t>Jenkins</a:t>
          </a:r>
          <a:r>
            <a:rPr lang="zh-CN" sz="1300" kern="1200"/>
            <a:t>、</a:t>
          </a:r>
          <a:r>
            <a:rPr lang="en-US" sz="1300" kern="1200"/>
            <a:t>TFS</a:t>
          </a:r>
          <a:r>
            <a:rPr lang="zh-CN" sz="1300" kern="1200"/>
            <a:t>、</a:t>
          </a:r>
          <a:r>
            <a:rPr lang="en-US" sz="1300" kern="1200"/>
            <a:t>TeamCity</a:t>
          </a:r>
          <a:r>
            <a:rPr lang="zh-CN" sz="1300" kern="1200"/>
            <a:t>、</a:t>
          </a:r>
          <a:r>
            <a:rPr lang="en-US" sz="1300" kern="1200"/>
            <a:t>GitLab CI</a:t>
          </a:r>
          <a:r>
            <a:rPr lang="zh-CN" sz="1300" kern="1200"/>
            <a:t>。</a:t>
          </a:r>
          <a:endParaRPr lang="en-US" sz="1300" kern="1200"/>
        </a:p>
        <a:p>
          <a:pPr marL="114300" lvl="1" indent="-114300" algn="l" defTabSz="577850">
            <a:lnSpc>
              <a:spcPct val="90000"/>
            </a:lnSpc>
            <a:spcBef>
              <a:spcPct val="0"/>
            </a:spcBef>
            <a:spcAft>
              <a:spcPct val="15000"/>
            </a:spcAft>
            <a:buChar char="•"/>
          </a:pPr>
          <a:r>
            <a:rPr lang="zh-CN" sz="1300" kern="1200"/>
            <a:t>对持续集成的配合：自动化测试工具；一旦失败必须立即解决的文化；代码持续合入到主干，而不是持续在特性分支上工作。</a:t>
          </a:r>
          <a:endParaRPr lang="en-US" sz="1300" kern="1200"/>
        </a:p>
      </dsp:txBody>
      <dsp:txXfrm>
        <a:off x="0" y="259763"/>
        <a:ext cx="6891187" cy="1248975"/>
      </dsp:txXfrm>
    </dsp:sp>
    <dsp:sp modelId="{D37AA798-6565-429D-96E4-8FD4537F609A}">
      <dsp:nvSpPr>
        <dsp:cNvPr id="0" name=""/>
        <dsp:cNvSpPr/>
      </dsp:nvSpPr>
      <dsp:spPr>
        <a:xfrm>
          <a:off x="344559" y="67883"/>
          <a:ext cx="4823830"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577850">
            <a:lnSpc>
              <a:spcPct val="90000"/>
            </a:lnSpc>
            <a:spcBef>
              <a:spcPct val="0"/>
            </a:spcBef>
            <a:spcAft>
              <a:spcPct val="35000"/>
            </a:spcAft>
            <a:buNone/>
          </a:pPr>
          <a:r>
            <a:rPr lang="zh-CN" sz="1300" kern="1200"/>
            <a:t>持续构建、测试和集成</a:t>
          </a:r>
          <a:endParaRPr lang="en-US" sz="1300" kern="1200"/>
        </a:p>
      </dsp:txBody>
      <dsp:txXfrm>
        <a:off x="363293" y="86617"/>
        <a:ext cx="4786362" cy="346292"/>
      </dsp:txXfrm>
    </dsp:sp>
    <dsp:sp modelId="{3A8410A0-5372-46CE-975A-F337E36B822D}">
      <dsp:nvSpPr>
        <dsp:cNvPr id="0" name=""/>
        <dsp:cNvSpPr/>
      </dsp:nvSpPr>
      <dsp:spPr>
        <a:xfrm>
          <a:off x="0" y="1770818"/>
          <a:ext cx="6891187" cy="151515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70764" rIns="534833"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a:t>单元测试：</a:t>
          </a:r>
          <a:r>
            <a:rPr lang="en-US" sz="1300" kern="1200"/>
            <a:t>JUnit</a:t>
          </a:r>
          <a:r>
            <a:rPr lang="zh-CN" sz="1300" kern="1200"/>
            <a:t>、</a:t>
          </a:r>
          <a:r>
            <a:rPr lang="en-US" sz="1300" kern="1200"/>
            <a:t>Mockito</a:t>
          </a:r>
          <a:r>
            <a:rPr lang="zh-CN" sz="1300" kern="1200"/>
            <a:t>、</a:t>
          </a:r>
          <a:r>
            <a:rPr lang="en-US" sz="1300" kern="1200"/>
            <a:t>PowerMock</a:t>
          </a:r>
        </a:p>
        <a:p>
          <a:pPr marL="114300" lvl="1" indent="-114300" algn="l" defTabSz="577850">
            <a:lnSpc>
              <a:spcPct val="90000"/>
            </a:lnSpc>
            <a:spcBef>
              <a:spcPct val="0"/>
            </a:spcBef>
            <a:spcAft>
              <a:spcPct val="15000"/>
            </a:spcAft>
            <a:buChar char="•"/>
          </a:pPr>
          <a:r>
            <a:rPr lang="zh-CN" sz="1300" kern="1200"/>
            <a:t>单元测试度量：测试覆盖率。</a:t>
          </a:r>
          <a:endParaRPr lang="en-US" sz="1300" kern="1200"/>
        </a:p>
        <a:p>
          <a:pPr marL="114300" lvl="1" indent="-114300" algn="l" defTabSz="577850">
            <a:lnSpc>
              <a:spcPct val="90000"/>
            </a:lnSpc>
            <a:spcBef>
              <a:spcPct val="0"/>
            </a:spcBef>
            <a:spcAft>
              <a:spcPct val="15000"/>
            </a:spcAft>
            <a:buChar char="•"/>
          </a:pPr>
          <a:r>
            <a:rPr lang="zh-CN" sz="1300" kern="1200"/>
            <a:t>验收测试：自动化</a:t>
          </a:r>
          <a:r>
            <a:rPr lang="en-US" sz="1300" kern="1200"/>
            <a:t>API</a:t>
          </a:r>
          <a:r>
            <a:rPr lang="zh-CN" sz="1300" kern="1200"/>
            <a:t>测试、自动化</a:t>
          </a:r>
          <a:r>
            <a:rPr lang="en-US" sz="1300" kern="1200"/>
            <a:t>GUI</a:t>
          </a:r>
          <a:r>
            <a:rPr lang="zh-CN" sz="1300" kern="1200"/>
            <a:t>测试。</a:t>
          </a:r>
          <a:endParaRPr lang="en-US" sz="1300" kern="1200"/>
        </a:p>
        <a:p>
          <a:pPr marL="114300" lvl="1" indent="-114300" algn="l" defTabSz="577850">
            <a:lnSpc>
              <a:spcPct val="90000"/>
            </a:lnSpc>
            <a:spcBef>
              <a:spcPct val="0"/>
            </a:spcBef>
            <a:spcAft>
              <a:spcPct val="15000"/>
            </a:spcAft>
            <a:buChar char="•"/>
          </a:pPr>
          <a:r>
            <a:rPr lang="zh-CN" sz="1300" kern="1200"/>
            <a:t>并行测试：安全测试、性能测试、单元测试、自动化测试。</a:t>
          </a:r>
          <a:endParaRPr lang="en-US" sz="1300" kern="1200"/>
        </a:p>
        <a:p>
          <a:pPr marL="114300" lvl="1" indent="-114300" algn="l" defTabSz="577850">
            <a:lnSpc>
              <a:spcPct val="90000"/>
            </a:lnSpc>
            <a:spcBef>
              <a:spcPct val="0"/>
            </a:spcBef>
            <a:spcAft>
              <a:spcPct val="15000"/>
            </a:spcAft>
            <a:buChar char="•"/>
          </a:pPr>
          <a:r>
            <a:rPr lang="zh-CN" sz="1300" kern="1200"/>
            <a:t>测试驱动开发：</a:t>
          </a:r>
          <a:r>
            <a:rPr lang="en-US" sz="1300" kern="1200"/>
            <a:t>TDD</a:t>
          </a:r>
          <a:r>
            <a:rPr lang="zh-CN" sz="1300" kern="1200"/>
            <a:t>、</a:t>
          </a:r>
          <a:r>
            <a:rPr lang="en-US" sz="1300" kern="1200"/>
            <a:t>ATDD</a:t>
          </a:r>
          <a:r>
            <a:rPr lang="zh-CN" sz="1300" kern="1200"/>
            <a:t>。</a:t>
          </a:r>
          <a:endParaRPr lang="en-US" sz="1300" kern="1200"/>
        </a:p>
      </dsp:txBody>
      <dsp:txXfrm>
        <a:off x="0" y="1770818"/>
        <a:ext cx="6891187" cy="1515150"/>
      </dsp:txXfrm>
    </dsp:sp>
    <dsp:sp modelId="{2C431F0A-8BC8-460A-9F01-056D4D24324A}">
      <dsp:nvSpPr>
        <dsp:cNvPr id="0" name=""/>
        <dsp:cNvSpPr/>
      </dsp:nvSpPr>
      <dsp:spPr>
        <a:xfrm>
          <a:off x="344559" y="1578938"/>
          <a:ext cx="4823830"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577850">
            <a:lnSpc>
              <a:spcPct val="90000"/>
            </a:lnSpc>
            <a:spcBef>
              <a:spcPct val="0"/>
            </a:spcBef>
            <a:spcAft>
              <a:spcPct val="35000"/>
            </a:spcAft>
            <a:buNone/>
          </a:pPr>
          <a:r>
            <a:rPr lang="zh-CN" sz="1300" kern="1200"/>
            <a:t>构建快速可靠的自动化测试套件</a:t>
          </a:r>
          <a:endParaRPr lang="en-US" sz="1300" kern="1200"/>
        </a:p>
      </dsp:txBody>
      <dsp:txXfrm>
        <a:off x="363293" y="1597672"/>
        <a:ext cx="4786362" cy="346292"/>
      </dsp:txXfrm>
    </dsp:sp>
    <dsp:sp modelId="{B540FF97-7D87-4E08-898D-27ABAC768EC3}">
      <dsp:nvSpPr>
        <dsp:cNvPr id="0" name=""/>
        <dsp:cNvSpPr/>
      </dsp:nvSpPr>
      <dsp:spPr>
        <a:xfrm>
          <a:off x="0" y="3548048"/>
          <a:ext cx="6891187" cy="77805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70764" rIns="534833" bIns="92456" numCol="1" spcCol="1270" anchor="t" anchorCtr="0">
          <a:noAutofit/>
        </a:bodyPr>
        <a:lstStyle/>
        <a:p>
          <a:pPr marL="114300" lvl="1" indent="-114300" algn="l" defTabSz="577850">
            <a:lnSpc>
              <a:spcPct val="90000"/>
            </a:lnSpc>
            <a:spcBef>
              <a:spcPct val="0"/>
            </a:spcBef>
            <a:spcAft>
              <a:spcPct val="15000"/>
            </a:spcAft>
            <a:buChar char="•"/>
          </a:pPr>
          <a:r>
            <a:rPr lang="zh-CN" sz="1300" kern="1200"/>
            <a:t>部署流水线失败时，所有人立即解决问题或者立即回滚代码，后续的代码提交应该拒绝。</a:t>
          </a:r>
          <a:endParaRPr lang="en-US" sz="1300" kern="1200"/>
        </a:p>
      </dsp:txBody>
      <dsp:txXfrm>
        <a:off x="0" y="3548048"/>
        <a:ext cx="6891187" cy="778050"/>
      </dsp:txXfrm>
    </dsp:sp>
    <dsp:sp modelId="{9CC65BF0-4566-400F-BAE1-840051BC79EA}">
      <dsp:nvSpPr>
        <dsp:cNvPr id="0" name=""/>
        <dsp:cNvSpPr/>
      </dsp:nvSpPr>
      <dsp:spPr>
        <a:xfrm>
          <a:off x="344559" y="3356168"/>
          <a:ext cx="4823830"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577850">
            <a:lnSpc>
              <a:spcPct val="90000"/>
            </a:lnSpc>
            <a:spcBef>
              <a:spcPct val="0"/>
            </a:spcBef>
            <a:spcAft>
              <a:spcPct val="35000"/>
            </a:spcAft>
            <a:buNone/>
          </a:pPr>
          <a:r>
            <a:rPr lang="zh-CN" sz="1300" kern="1200"/>
            <a:t>让部署流水线始终保持绿色状态</a:t>
          </a:r>
          <a:endParaRPr lang="en-US" sz="1300" kern="1200"/>
        </a:p>
      </dsp:txBody>
      <dsp:txXfrm>
        <a:off x="363293" y="3374902"/>
        <a:ext cx="4786362" cy="3462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5A913-1E5A-40AE-A382-6A650A56D1AB}">
      <dsp:nvSpPr>
        <dsp:cNvPr id="0" name=""/>
        <dsp:cNvSpPr/>
      </dsp:nvSpPr>
      <dsp:spPr>
        <a:xfrm>
          <a:off x="393" y="90404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C8F16-8811-49BE-8158-425753CD4120}">
      <dsp:nvSpPr>
        <dsp:cNvPr id="0" name=""/>
        <dsp:cNvSpPr/>
      </dsp:nvSpPr>
      <dsp:spPr>
        <a:xfrm>
          <a:off x="393" y="2111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zh-CN" sz="2900" kern="1200"/>
            <a:t>持续集成代码</a:t>
          </a:r>
          <a:endParaRPr lang="en-US" sz="2900" kern="1200"/>
        </a:p>
      </dsp:txBody>
      <dsp:txXfrm>
        <a:off x="393" y="2111971"/>
        <a:ext cx="3138750" cy="470812"/>
      </dsp:txXfrm>
    </dsp:sp>
    <dsp:sp modelId="{7915EE04-84A8-42A8-9E8A-9E43B42B7CF8}">
      <dsp:nvSpPr>
        <dsp:cNvPr id="0" name=""/>
        <dsp:cNvSpPr/>
      </dsp:nvSpPr>
      <dsp:spPr>
        <a:xfrm>
          <a:off x="393" y="2633648"/>
          <a:ext cx="3138750" cy="81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zh-CN" sz="1700" kern="1200"/>
            <a:t>开发人员在自己的分支上独立工作的时间越长，就越难将变更合入主干。</a:t>
          </a:r>
          <a:endParaRPr lang="en-US" sz="1700" kern="1200"/>
        </a:p>
      </dsp:txBody>
      <dsp:txXfrm>
        <a:off x="393" y="2633648"/>
        <a:ext cx="3138750" cy="813639"/>
      </dsp:txXfrm>
    </dsp:sp>
    <dsp:sp modelId="{6D101D9B-26C7-45B0-A241-9064D9242F7E}">
      <dsp:nvSpPr>
        <dsp:cNvPr id="0" name=""/>
        <dsp:cNvSpPr/>
      </dsp:nvSpPr>
      <dsp:spPr>
        <a:xfrm>
          <a:off x="3688425" y="90404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4405E-C6C0-429A-AF91-1184991EE7DB}">
      <dsp:nvSpPr>
        <dsp:cNvPr id="0" name=""/>
        <dsp:cNvSpPr/>
      </dsp:nvSpPr>
      <dsp:spPr>
        <a:xfrm>
          <a:off x="3688425" y="2111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zh-CN" sz="2900" kern="1200"/>
            <a:t>小批量开发。</a:t>
          </a:r>
          <a:endParaRPr lang="en-US" sz="2900" kern="1200"/>
        </a:p>
      </dsp:txBody>
      <dsp:txXfrm>
        <a:off x="3688425" y="2111971"/>
        <a:ext cx="3138750" cy="470812"/>
      </dsp:txXfrm>
    </dsp:sp>
    <dsp:sp modelId="{4E2A98AE-F3DA-44C0-B53A-2F49E77ACC31}">
      <dsp:nvSpPr>
        <dsp:cNvPr id="0" name=""/>
        <dsp:cNvSpPr/>
      </dsp:nvSpPr>
      <dsp:spPr>
        <a:xfrm>
          <a:off x="3688425" y="2633648"/>
          <a:ext cx="3138750" cy="813639"/>
        </a:xfrm>
        <a:prstGeom prst="rect">
          <a:avLst/>
        </a:prstGeom>
        <a:noFill/>
        <a:ln>
          <a:noFill/>
        </a:ln>
        <a:effectLst/>
      </dsp:spPr>
      <dsp:style>
        <a:lnRef idx="0">
          <a:scrgbClr r="0" g="0" b="0"/>
        </a:lnRef>
        <a:fillRef idx="0">
          <a:scrgbClr r="0" g="0" b="0"/>
        </a:fillRef>
        <a:effectRef idx="0">
          <a:scrgbClr r="0" g="0" b="0"/>
        </a:effectRef>
        <a:fontRef idx="minor"/>
      </dsp:style>
    </dsp:sp>
    <dsp:sp modelId="{382C7CCC-E40D-4C3B-BD3E-E4B213056AA3}">
      <dsp:nvSpPr>
        <dsp:cNvPr id="0" name=""/>
        <dsp:cNvSpPr/>
      </dsp:nvSpPr>
      <dsp:spPr>
        <a:xfrm>
          <a:off x="7376456" y="90404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8D469-4A51-4A77-9D41-F2CE152FEB1E}">
      <dsp:nvSpPr>
        <dsp:cNvPr id="0" name=""/>
        <dsp:cNvSpPr/>
      </dsp:nvSpPr>
      <dsp:spPr>
        <a:xfrm>
          <a:off x="7376456" y="21119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zh-CN" sz="2900" kern="1200"/>
            <a:t>基于主干开发。</a:t>
          </a:r>
          <a:endParaRPr lang="en-US" sz="2900" kern="1200"/>
        </a:p>
      </dsp:txBody>
      <dsp:txXfrm>
        <a:off x="7376456" y="2111971"/>
        <a:ext cx="3138750" cy="470812"/>
      </dsp:txXfrm>
    </dsp:sp>
    <dsp:sp modelId="{5A0A44AE-09D6-4C37-9631-2B1613E7F4C2}">
      <dsp:nvSpPr>
        <dsp:cNvPr id="0" name=""/>
        <dsp:cNvSpPr/>
      </dsp:nvSpPr>
      <dsp:spPr>
        <a:xfrm>
          <a:off x="7376456" y="2633648"/>
          <a:ext cx="3138750" cy="81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zh-CN" sz="1700" kern="1200"/>
            <a:t>频繁向主干提交（通过合并请求）代码。</a:t>
          </a:r>
          <a:endParaRPr lang="en-US" sz="1700" kern="1200"/>
        </a:p>
      </dsp:txBody>
      <dsp:txXfrm>
        <a:off x="7376456" y="2633648"/>
        <a:ext cx="3138750" cy="81363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F49B7-AF26-4E7B-B6DE-4CE9C8A42F27}">
      <dsp:nvSpPr>
        <dsp:cNvPr id="0" name=""/>
        <dsp:cNvSpPr/>
      </dsp:nvSpPr>
      <dsp:spPr>
        <a:xfrm>
          <a:off x="0" y="313740"/>
          <a:ext cx="6891187" cy="2031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12420" rIns="534833"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代码打包、构建；</a:t>
          </a:r>
          <a:endParaRPr lang="en-US" sz="1500" kern="1200"/>
        </a:p>
        <a:p>
          <a:pPr marL="114300" lvl="1" indent="-114300" algn="l" defTabSz="666750">
            <a:lnSpc>
              <a:spcPct val="90000"/>
            </a:lnSpc>
            <a:spcBef>
              <a:spcPct val="0"/>
            </a:spcBef>
            <a:spcAft>
              <a:spcPct val="15000"/>
            </a:spcAft>
            <a:buChar char="•"/>
          </a:pPr>
          <a:r>
            <a:rPr lang="zh-CN" sz="1500" kern="1200"/>
            <a:t>上传 </a:t>
          </a:r>
          <a:r>
            <a:rPr lang="en-US" sz="1500" kern="1200"/>
            <a:t>Docker </a:t>
          </a:r>
          <a:r>
            <a:rPr lang="zh-CN" sz="1500" kern="1200"/>
            <a:t>镜像；</a:t>
          </a:r>
          <a:endParaRPr lang="en-US" sz="1500" kern="1200"/>
        </a:p>
        <a:p>
          <a:pPr marL="114300" lvl="1" indent="-114300" algn="l" defTabSz="666750">
            <a:lnSpc>
              <a:spcPct val="90000"/>
            </a:lnSpc>
            <a:spcBef>
              <a:spcPct val="0"/>
            </a:spcBef>
            <a:spcAft>
              <a:spcPct val="15000"/>
            </a:spcAft>
            <a:buChar char="•"/>
          </a:pPr>
          <a:r>
            <a:rPr lang="zh-CN" sz="1500" kern="1200"/>
            <a:t>创建预配置的 </a:t>
          </a:r>
          <a:r>
            <a:rPr lang="en-US" sz="1500" kern="1200"/>
            <a:t>K8S </a:t>
          </a:r>
          <a:r>
            <a:rPr lang="zh-CN" sz="1500" kern="1200"/>
            <a:t>服务；</a:t>
          </a:r>
          <a:endParaRPr lang="en-US" sz="1500" kern="1200"/>
        </a:p>
        <a:p>
          <a:pPr marL="114300" lvl="1" indent="-114300" algn="l" defTabSz="666750">
            <a:lnSpc>
              <a:spcPct val="90000"/>
            </a:lnSpc>
            <a:spcBef>
              <a:spcPct val="0"/>
            </a:spcBef>
            <a:spcAft>
              <a:spcPct val="15000"/>
            </a:spcAft>
            <a:buChar char="•"/>
          </a:pPr>
          <a:r>
            <a:rPr lang="zh-CN" sz="1500" kern="1200"/>
            <a:t>自动化单元测试、冒烟测试；</a:t>
          </a:r>
          <a:endParaRPr lang="en-US" sz="1500" kern="1200"/>
        </a:p>
        <a:p>
          <a:pPr marL="114300" lvl="1" indent="-114300" algn="l" defTabSz="666750">
            <a:lnSpc>
              <a:spcPct val="90000"/>
            </a:lnSpc>
            <a:spcBef>
              <a:spcPct val="0"/>
            </a:spcBef>
            <a:spcAft>
              <a:spcPct val="15000"/>
            </a:spcAft>
            <a:buChar char="•"/>
          </a:pPr>
          <a:r>
            <a:rPr lang="zh-CN" sz="1500" kern="1200"/>
            <a:t>数据库迁移自动化；</a:t>
          </a:r>
          <a:endParaRPr lang="en-US" sz="1500" kern="1200"/>
        </a:p>
        <a:p>
          <a:pPr marL="114300" lvl="1" indent="-114300" algn="l" defTabSz="666750">
            <a:lnSpc>
              <a:spcPct val="90000"/>
            </a:lnSpc>
            <a:spcBef>
              <a:spcPct val="0"/>
            </a:spcBef>
            <a:spcAft>
              <a:spcPct val="15000"/>
            </a:spcAft>
            <a:buChar char="•"/>
          </a:pPr>
          <a:r>
            <a:rPr lang="zh-CN" sz="1500" kern="1200"/>
            <a:t>配置自动化。</a:t>
          </a:r>
          <a:endParaRPr lang="en-US" sz="1500" kern="1200"/>
        </a:p>
      </dsp:txBody>
      <dsp:txXfrm>
        <a:off x="0" y="313740"/>
        <a:ext cx="6891187" cy="2031750"/>
      </dsp:txXfrm>
    </dsp:sp>
    <dsp:sp modelId="{B90F27F8-DD00-4365-AB3A-390444020D79}">
      <dsp:nvSpPr>
        <dsp:cNvPr id="0" name=""/>
        <dsp:cNvSpPr/>
      </dsp:nvSpPr>
      <dsp:spPr>
        <a:xfrm>
          <a:off x="344559" y="92340"/>
          <a:ext cx="482383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66750">
            <a:lnSpc>
              <a:spcPct val="90000"/>
            </a:lnSpc>
            <a:spcBef>
              <a:spcPct val="0"/>
            </a:spcBef>
            <a:spcAft>
              <a:spcPct val="35000"/>
            </a:spcAft>
            <a:buNone/>
          </a:pPr>
          <a:r>
            <a:rPr lang="zh-CN" sz="1500" kern="1200"/>
            <a:t>自动化部署步骤：构建、测试、部署；相关流程包括：</a:t>
          </a:r>
          <a:endParaRPr lang="en-US" sz="1500" kern="1200"/>
        </a:p>
      </dsp:txBody>
      <dsp:txXfrm>
        <a:off x="366175" y="113956"/>
        <a:ext cx="4780598" cy="399568"/>
      </dsp:txXfrm>
    </dsp:sp>
    <dsp:sp modelId="{BA8312E8-5A46-4963-8E6E-60F8C9963F43}">
      <dsp:nvSpPr>
        <dsp:cNvPr id="0" name=""/>
        <dsp:cNvSpPr/>
      </dsp:nvSpPr>
      <dsp:spPr>
        <a:xfrm>
          <a:off x="0" y="2647891"/>
          <a:ext cx="6891187" cy="165375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12420" rIns="534833"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a:t>开发人员</a:t>
          </a:r>
          <a:r>
            <a:rPr lang="zh-CN" sz="1500" kern="1200"/>
            <a:t>专注于编写代码，点击部署按钮，通过监控指标看到代码在生产环境中正常运行，在代码出错时能获得错误信息快速修复。</a:t>
          </a:r>
          <a:endParaRPr lang="en-US" sz="1500" kern="1200"/>
        </a:p>
        <a:p>
          <a:pPr marL="114300" lvl="1" indent="-114300" algn="l" defTabSz="666750">
            <a:lnSpc>
              <a:spcPct val="90000"/>
            </a:lnSpc>
            <a:spcBef>
              <a:spcPct val="0"/>
            </a:spcBef>
            <a:spcAft>
              <a:spcPct val="15000"/>
            </a:spcAft>
            <a:buChar char="•"/>
          </a:pPr>
          <a:r>
            <a:rPr lang="zh-CN" sz="1500" kern="1200"/>
            <a:t>通过代码审查、自动化测试、自动化部署，控制部署风险，必要时使开发人员也可进行部署操作，测试人员和项目经理可在某些环境中进行部署。</a:t>
          </a:r>
          <a:endParaRPr lang="en-US" sz="1500" kern="1200"/>
        </a:p>
      </dsp:txBody>
      <dsp:txXfrm>
        <a:off x="0" y="2647891"/>
        <a:ext cx="6891187" cy="1653750"/>
      </dsp:txXfrm>
    </dsp:sp>
    <dsp:sp modelId="{6FC31294-9890-45B7-954F-D53DBD7C4E92}">
      <dsp:nvSpPr>
        <dsp:cNvPr id="0" name=""/>
        <dsp:cNvSpPr/>
      </dsp:nvSpPr>
      <dsp:spPr>
        <a:xfrm>
          <a:off x="344559" y="2426491"/>
          <a:ext cx="482383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66750">
            <a:lnSpc>
              <a:spcPct val="90000"/>
            </a:lnSpc>
            <a:spcBef>
              <a:spcPct val="0"/>
            </a:spcBef>
            <a:spcAft>
              <a:spcPct val="35000"/>
            </a:spcAft>
            <a:buNone/>
          </a:pPr>
          <a:r>
            <a:rPr lang="zh-CN" sz="1500" kern="1200"/>
            <a:t>应用自动化的自助式部署</a:t>
          </a:r>
          <a:endParaRPr lang="en-US" sz="1500" kern="1200"/>
        </a:p>
      </dsp:txBody>
      <dsp:txXfrm>
        <a:off x="366175" y="2448107"/>
        <a:ext cx="4780598" cy="39956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D4A04-0238-4E3F-8845-59C3FB590B86}">
      <dsp:nvSpPr>
        <dsp:cNvPr id="0" name=""/>
        <dsp:cNvSpPr/>
      </dsp:nvSpPr>
      <dsp:spPr>
        <a:xfrm>
          <a:off x="0" y="241111"/>
          <a:ext cx="6891187" cy="1008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部署指在特定环境中安装制定版本的软件。</a:t>
          </a:r>
          <a:endParaRPr lang="en-US" sz="1600" kern="1200"/>
        </a:p>
        <a:p>
          <a:pPr marL="171450" lvl="1" indent="-171450" algn="l" defTabSz="711200">
            <a:lnSpc>
              <a:spcPct val="90000"/>
            </a:lnSpc>
            <a:spcBef>
              <a:spcPct val="0"/>
            </a:spcBef>
            <a:spcAft>
              <a:spcPct val="15000"/>
            </a:spcAft>
            <a:buChar char="•"/>
          </a:pPr>
          <a:r>
            <a:rPr lang="zh-CN" sz="1600" kern="1200"/>
            <a:t>发布指将产品特性提供给所有客户或部分客户使用。</a:t>
          </a:r>
          <a:endParaRPr lang="en-US" sz="1600" kern="1200"/>
        </a:p>
      </dsp:txBody>
      <dsp:txXfrm>
        <a:off x="0" y="241111"/>
        <a:ext cx="6891187" cy="1008000"/>
      </dsp:txXfrm>
    </dsp:sp>
    <dsp:sp modelId="{9DBCC5E6-4BE8-4404-A94E-DD6F5472B72E}">
      <dsp:nvSpPr>
        <dsp:cNvPr id="0" name=""/>
        <dsp:cNvSpPr/>
      </dsp:nvSpPr>
      <dsp:spPr>
        <a:xfrm>
          <a:off x="344559" y="4950"/>
          <a:ext cx="4823830" cy="4723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将部署和发布解耦</a:t>
          </a:r>
          <a:endParaRPr lang="en-US" sz="1600" kern="1200"/>
        </a:p>
      </dsp:txBody>
      <dsp:txXfrm>
        <a:off x="367616" y="28007"/>
        <a:ext cx="4777716" cy="426206"/>
      </dsp:txXfrm>
    </dsp:sp>
    <dsp:sp modelId="{7B576C80-D0CA-4F0E-AC4C-06101A309708}">
      <dsp:nvSpPr>
        <dsp:cNvPr id="0" name=""/>
        <dsp:cNvSpPr/>
      </dsp:nvSpPr>
      <dsp:spPr>
        <a:xfrm>
          <a:off x="0" y="1571670"/>
          <a:ext cx="6891187" cy="1008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蓝绿部署</a:t>
          </a:r>
          <a:endParaRPr lang="en-US" sz="1600" kern="1200"/>
        </a:p>
        <a:p>
          <a:pPr marL="171450" lvl="1" indent="-171450" algn="l" defTabSz="711200">
            <a:lnSpc>
              <a:spcPct val="90000"/>
            </a:lnSpc>
            <a:spcBef>
              <a:spcPct val="0"/>
            </a:spcBef>
            <a:spcAft>
              <a:spcPct val="15000"/>
            </a:spcAft>
            <a:buChar char="•"/>
          </a:pPr>
          <a:r>
            <a:rPr lang="zh-CN" sz="1600" kern="1200"/>
            <a:t>灰度（金丝雀）发布</a:t>
          </a:r>
          <a:endParaRPr lang="en-US" sz="1600" kern="1200"/>
        </a:p>
      </dsp:txBody>
      <dsp:txXfrm>
        <a:off x="0" y="1571670"/>
        <a:ext cx="6891187" cy="1008000"/>
      </dsp:txXfrm>
    </dsp:sp>
    <dsp:sp modelId="{99E6295B-1A07-40AC-A29F-4E13B6C03D17}">
      <dsp:nvSpPr>
        <dsp:cNvPr id="0" name=""/>
        <dsp:cNvSpPr/>
      </dsp:nvSpPr>
      <dsp:spPr>
        <a:xfrm>
          <a:off x="344559" y="1335511"/>
          <a:ext cx="4823830" cy="4723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基于环境的发布模式</a:t>
          </a:r>
          <a:endParaRPr lang="en-US" sz="1600" kern="1200"/>
        </a:p>
      </dsp:txBody>
      <dsp:txXfrm>
        <a:off x="367616" y="1358568"/>
        <a:ext cx="4777716" cy="426206"/>
      </dsp:txXfrm>
    </dsp:sp>
    <dsp:sp modelId="{6898EBFD-409F-42A0-BC6C-2C17D2C62F06}">
      <dsp:nvSpPr>
        <dsp:cNvPr id="0" name=""/>
        <dsp:cNvSpPr/>
      </dsp:nvSpPr>
      <dsp:spPr>
        <a:xfrm>
          <a:off x="0" y="2902231"/>
          <a:ext cx="6891187" cy="1486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实现特性开关，好处：轻松地回滚、缓解性能压力、可以屏蔽服务依赖。</a:t>
          </a:r>
          <a:endParaRPr lang="en-US" sz="1600" kern="1200"/>
        </a:p>
        <a:p>
          <a:pPr marL="171450" lvl="1" indent="-171450" algn="l" defTabSz="711200">
            <a:lnSpc>
              <a:spcPct val="90000"/>
            </a:lnSpc>
            <a:spcBef>
              <a:spcPct val="0"/>
            </a:spcBef>
            <a:spcAft>
              <a:spcPct val="15000"/>
            </a:spcAft>
            <a:buChar char="•"/>
          </a:pPr>
          <a:r>
            <a:rPr lang="zh-CN" sz="1600" kern="1200"/>
            <a:t>实现黑启动：发布潜在风险的新特性时，隐式调用，仅记录测试结果。</a:t>
          </a:r>
          <a:endParaRPr lang="en-US" sz="1600" kern="1200"/>
        </a:p>
      </dsp:txBody>
      <dsp:txXfrm>
        <a:off x="0" y="2902231"/>
        <a:ext cx="6891187" cy="1486800"/>
      </dsp:txXfrm>
    </dsp:sp>
    <dsp:sp modelId="{2C820086-C5A2-483E-B8AE-3E7F0C3BA33E}">
      <dsp:nvSpPr>
        <dsp:cNvPr id="0" name=""/>
        <dsp:cNvSpPr/>
      </dsp:nvSpPr>
      <dsp:spPr>
        <a:xfrm>
          <a:off x="344559" y="2666071"/>
          <a:ext cx="4823830" cy="4723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基于应用的发布模式</a:t>
          </a:r>
          <a:endParaRPr lang="en-US" sz="1600" kern="1200"/>
        </a:p>
      </dsp:txBody>
      <dsp:txXfrm>
        <a:off x="367616" y="2689128"/>
        <a:ext cx="4777716" cy="42620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13591-69B2-4642-B39C-278CDF480B66}">
      <dsp:nvSpPr>
        <dsp:cNvPr id="0" name=""/>
        <dsp:cNvSpPr/>
      </dsp:nvSpPr>
      <dsp:spPr>
        <a:xfrm>
          <a:off x="0" y="452520"/>
          <a:ext cx="6891187" cy="1719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持续交付是指，所有开发人员都在主干上进行小批量工作，或者在短时间存在的特性分支上工作，并且定期向主干合并，同时始终让主干保持可发布状态，并能做到在正常的工作时段里按需进行一键式发布。开发人员在引入任何回归错误时（包括缺陷、性能问题、安全问题、可用性问题等），都能快速得到反馈。一旦发现这类问题，就立即加以解决，从而保持主干始终处于可部署状态。</a:t>
          </a:r>
          <a:endParaRPr lang="en-US" sz="1400" kern="1200"/>
        </a:p>
      </dsp:txBody>
      <dsp:txXfrm>
        <a:off x="0" y="452520"/>
        <a:ext cx="6891187" cy="1719900"/>
      </dsp:txXfrm>
    </dsp:sp>
    <dsp:sp modelId="{798AD9FD-94C0-476E-B302-3D50E2092FC4}">
      <dsp:nvSpPr>
        <dsp:cNvPr id="0" name=""/>
        <dsp:cNvSpPr/>
      </dsp:nvSpPr>
      <dsp:spPr>
        <a:xfrm>
          <a:off x="344559" y="245880"/>
          <a:ext cx="482383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持续交付的实践</a:t>
          </a:r>
          <a:endParaRPr lang="en-US" sz="1400" kern="1200"/>
        </a:p>
      </dsp:txBody>
      <dsp:txXfrm>
        <a:off x="364734" y="266055"/>
        <a:ext cx="4783480" cy="372930"/>
      </dsp:txXfrm>
    </dsp:sp>
    <dsp:sp modelId="{6560D3EC-6CA6-4478-9691-63E9F58DC392}">
      <dsp:nvSpPr>
        <dsp:cNvPr id="0" name=""/>
        <dsp:cNvSpPr/>
      </dsp:nvSpPr>
      <dsp:spPr>
        <a:xfrm>
          <a:off x="0" y="2454661"/>
          <a:ext cx="6891187" cy="10584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持续部署是指，在持续交付的基础上，由开发人员或运维人员自助式地定期向生产环境部署优质的构建版本，这通常意味着每天每人至少做一次生产环境部署，甚至每当开发人员提交代码变更时，就触发一次自动化部署。</a:t>
          </a:r>
          <a:endParaRPr lang="en-US" sz="1400" kern="1200"/>
        </a:p>
      </dsp:txBody>
      <dsp:txXfrm>
        <a:off x="0" y="2454661"/>
        <a:ext cx="6891187" cy="1058400"/>
      </dsp:txXfrm>
    </dsp:sp>
    <dsp:sp modelId="{D84DB913-4AA8-4069-A1B6-609DB0EE1031}">
      <dsp:nvSpPr>
        <dsp:cNvPr id="0" name=""/>
        <dsp:cNvSpPr/>
      </dsp:nvSpPr>
      <dsp:spPr>
        <a:xfrm>
          <a:off x="344559" y="2248021"/>
          <a:ext cx="4823830" cy="413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持续部署的实践</a:t>
          </a:r>
          <a:endParaRPr lang="en-US" sz="1400" kern="1200"/>
        </a:p>
      </dsp:txBody>
      <dsp:txXfrm>
        <a:off x="364734" y="2268196"/>
        <a:ext cx="4783480" cy="372930"/>
      </dsp:txXfrm>
    </dsp:sp>
    <dsp:sp modelId="{93CEF5EC-D247-4178-B6FD-97C3AE55F1C3}">
      <dsp:nvSpPr>
        <dsp:cNvPr id="0" name=""/>
        <dsp:cNvSpPr/>
      </dsp:nvSpPr>
      <dsp:spPr>
        <a:xfrm>
          <a:off x="0" y="3795301"/>
          <a:ext cx="6891187" cy="3528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E0C50F-8DAE-48A8-8187-81B8A7BCDEB5}">
      <dsp:nvSpPr>
        <dsp:cNvPr id="0" name=""/>
        <dsp:cNvSpPr/>
      </dsp:nvSpPr>
      <dsp:spPr>
        <a:xfrm>
          <a:off x="344559" y="3588661"/>
          <a:ext cx="482383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大多数团队采用持续交付实践。</a:t>
          </a:r>
          <a:endParaRPr lang="en-US" sz="1400" kern="1200"/>
        </a:p>
      </dsp:txBody>
      <dsp:txXfrm>
        <a:off x="364734" y="3608836"/>
        <a:ext cx="4783480" cy="37293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235FA-E66F-40A1-8434-89B4BF51C526}">
      <dsp:nvSpPr>
        <dsp:cNvPr id="0" name=""/>
        <dsp:cNvSpPr/>
      </dsp:nvSpPr>
      <dsp:spPr>
        <a:xfrm>
          <a:off x="0" y="71275"/>
          <a:ext cx="6478587" cy="534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a:t>松耦合架构</a:t>
          </a:r>
          <a:endParaRPr lang="en-US" sz="1700" kern="1200"/>
        </a:p>
      </dsp:txBody>
      <dsp:txXfrm>
        <a:off x="26094" y="97369"/>
        <a:ext cx="6426399" cy="482355"/>
      </dsp:txXfrm>
    </dsp:sp>
    <dsp:sp modelId="{F8085E54-DB61-404E-A274-714BEDA65441}">
      <dsp:nvSpPr>
        <dsp:cNvPr id="0" name=""/>
        <dsp:cNvSpPr/>
      </dsp:nvSpPr>
      <dsp:spPr>
        <a:xfrm>
          <a:off x="0" y="654779"/>
          <a:ext cx="6478587" cy="53454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a:t>面向服务的架构</a:t>
          </a:r>
          <a:endParaRPr lang="en-US" sz="1700" kern="1200"/>
        </a:p>
      </dsp:txBody>
      <dsp:txXfrm>
        <a:off x="26094" y="680873"/>
        <a:ext cx="6426399" cy="482355"/>
      </dsp:txXfrm>
    </dsp:sp>
    <dsp:sp modelId="{E66D76AE-8932-4CBC-9B20-106D938F9541}">
      <dsp:nvSpPr>
        <dsp:cNvPr id="0" name=""/>
        <dsp:cNvSpPr/>
      </dsp:nvSpPr>
      <dsp:spPr>
        <a:xfrm>
          <a:off x="0" y="1238282"/>
          <a:ext cx="6478587" cy="53454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a:t>安全地演进企业架构</a:t>
          </a:r>
          <a:endParaRPr lang="en-US" sz="1700" kern="1200"/>
        </a:p>
      </dsp:txBody>
      <dsp:txXfrm>
        <a:off x="26094" y="1264376"/>
        <a:ext cx="6426399" cy="482355"/>
      </dsp:txXfrm>
    </dsp:sp>
    <dsp:sp modelId="{46664EA9-E3AD-4767-A227-A9AF10FA47CE}">
      <dsp:nvSpPr>
        <dsp:cNvPr id="0" name=""/>
        <dsp:cNvSpPr/>
      </dsp:nvSpPr>
      <dsp:spPr>
        <a:xfrm>
          <a:off x="0" y="1772826"/>
          <a:ext cx="6478587" cy="3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69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a:t>绞杀者应用模式：</a:t>
          </a:r>
          <a:r>
            <a:rPr lang="en-US" sz="1300" kern="1200"/>
            <a:t>API</a:t>
          </a:r>
          <a:r>
            <a:rPr lang="zh-CN" sz="1300" kern="1200"/>
            <a:t>封装已有功能、按新架构实现新功能、</a:t>
          </a:r>
          <a:r>
            <a:rPr lang="en-US" sz="1300" kern="1200"/>
            <a:t>API</a:t>
          </a:r>
          <a:r>
            <a:rPr lang="zh-CN" sz="1300" kern="1200"/>
            <a:t>版本化。</a:t>
          </a:r>
          <a:endParaRPr lang="en-US" sz="1300" kern="1200"/>
        </a:p>
      </dsp:txBody>
      <dsp:txXfrm>
        <a:off x="0" y="1772826"/>
        <a:ext cx="6478587" cy="307912"/>
      </dsp:txXfrm>
    </dsp:sp>
    <dsp:sp modelId="{E86D11D7-E589-4CEF-8B83-96F652780B2B}">
      <dsp:nvSpPr>
        <dsp:cNvPr id="0" name=""/>
        <dsp:cNvSpPr/>
      </dsp:nvSpPr>
      <dsp:spPr>
        <a:xfrm>
          <a:off x="0" y="2080739"/>
          <a:ext cx="6478587" cy="53454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zh-CN" sz="1700" kern="1200"/>
            <a:t>云原生架构</a:t>
          </a:r>
          <a:endParaRPr lang="en-US" sz="1700" kern="1200"/>
        </a:p>
      </dsp:txBody>
      <dsp:txXfrm>
        <a:off x="26094" y="2106833"/>
        <a:ext cx="6426399" cy="482355"/>
      </dsp:txXfrm>
    </dsp:sp>
    <dsp:sp modelId="{57249FF0-1263-4C0F-AC3E-A66675C5C25B}">
      <dsp:nvSpPr>
        <dsp:cNvPr id="0" name=""/>
        <dsp:cNvSpPr/>
      </dsp:nvSpPr>
      <dsp:spPr>
        <a:xfrm>
          <a:off x="0" y="2615282"/>
          <a:ext cx="6478587" cy="182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695"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b="0" i="0" kern="1200"/>
            <a:t>模块化（</a:t>
          </a:r>
          <a:r>
            <a:rPr lang="en-US" sz="1300" b="0" i="0" kern="1200"/>
            <a:t>Modularity</a:t>
          </a:r>
          <a:r>
            <a:rPr lang="zh-CN" sz="1300" b="0" i="0" kern="1200"/>
            <a:t>） </a:t>
          </a:r>
          <a:r>
            <a:rPr lang="en-US" sz="1300" b="0" i="0" kern="1200"/>
            <a:t>(</a:t>
          </a:r>
          <a:r>
            <a:rPr lang="zh-CN" sz="1300" b="0" i="0" kern="1200"/>
            <a:t>通过微服务</a:t>
          </a:r>
          <a:r>
            <a:rPr lang="en-US" sz="1300" kern="1200"/>
            <a:t>)</a:t>
          </a:r>
        </a:p>
        <a:p>
          <a:pPr marL="114300" lvl="1" indent="-114300" algn="l" defTabSz="577850">
            <a:lnSpc>
              <a:spcPct val="90000"/>
            </a:lnSpc>
            <a:spcBef>
              <a:spcPct val="0"/>
            </a:spcBef>
            <a:spcAft>
              <a:spcPct val="20000"/>
            </a:spcAft>
            <a:buChar char="•"/>
          </a:pPr>
          <a:r>
            <a:rPr lang="zh-CN" sz="1300" b="0" i="0" kern="1200"/>
            <a:t>可观察性 （</a:t>
          </a:r>
          <a:r>
            <a:rPr lang="en-US" sz="1300" b="0" i="0" kern="1200"/>
            <a:t>Observability</a:t>
          </a:r>
          <a:r>
            <a:rPr lang="zh-CN" sz="1300" b="0" i="0" kern="1200"/>
            <a:t>）</a:t>
          </a:r>
          <a:endParaRPr lang="en-US" sz="1300" kern="1200"/>
        </a:p>
        <a:p>
          <a:pPr marL="114300" lvl="1" indent="-114300" algn="l" defTabSz="577850">
            <a:lnSpc>
              <a:spcPct val="90000"/>
            </a:lnSpc>
            <a:spcBef>
              <a:spcPct val="0"/>
            </a:spcBef>
            <a:spcAft>
              <a:spcPct val="20000"/>
            </a:spcAft>
            <a:buChar char="•"/>
          </a:pPr>
          <a:r>
            <a:rPr lang="zh-CN" sz="1300" b="0" i="0" kern="1200"/>
            <a:t>可部署性 （</a:t>
          </a:r>
          <a:r>
            <a:rPr lang="en-US" sz="1300" b="0" i="0" kern="1200"/>
            <a:t>Deployability</a:t>
          </a:r>
          <a:r>
            <a:rPr lang="zh-CN" sz="1300" b="0" i="0" kern="1200"/>
            <a:t>）</a:t>
          </a:r>
          <a:endParaRPr lang="en-US" sz="1300" kern="1200"/>
        </a:p>
        <a:p>
          <a:pPr marL="114300" lvl="1" indent="-114300" algn="l" defTabSz="577850">
            <a:lnSpc>
              <a:spcPct val="90000"/>
            </a:lnSpc>
            <a:spcBef>
              <a:spcPct val="0"/>
            </a:spcBef>
            <a:spcAft>
              <a:spcPct val="20000"/>
            </a:spcAft>
            <a:buChar char="•"/>
          </a:pPr>
          <a:r>
            <a:rPr lang="zh-CN" sz="1300" b="0" i="0" kern="1200"/>
            <a:t>可测试性 （</a:t>
          </a:r>
          <a:r>
            <a:rPr lang="en-US" sz="1300" b="0" i="0" kern="1200"/>
            <a:t>Testability</a:t>
          </a:r>
          <a:r>
            <a:rPr lang="zh-CN" sz="1300" b="0" i="0" kern="1200"/>
            <a:t>）</a:t>
          </a:r>
          <a:endParaRPr lang="en-US" sz="1300" kern="1200"/>
        </a:p>
        <a:p>
          <a:pPr marL="114300" lvl="1" indent="-114300" algn="l" defTabSz="577850">
            <a:lnSpc>
              <a:spcPct val="90000"/>
            </a:lnSpc>
            <a:spcBef>
              <a:spcPct val="0"/>
            </a:spcBef>
            <a:spcAft>
              <a:spcPct val="20000"/>
            </a:spcAft>
            <a:buChar char="•"/>
          </a:pPr>
          <a:r>
            <a:rPr lang="zh-CN" sz="1300" b="0" i="0" kern="1200"/>
            <a:t>可处理性 （</a:t>
          </a:r>
          <a:r>
            <a:rPr lang="en-US" sz="1300" b="0" i="0" kern="1200"/>
            <a:t>Disposability</a:t>
          </a:r>
          <a:r>
            <a:rPr lang="zh-CN" sz="1300" b="0" i="0" kern="1200"/>
            <a:t>）</a:t>
          </a:r>
          <a:endParaRPr lang="en-US" sz="1300" kern="1200"/>
        </a:p>
        <a:p>
          <a:pPr marL="114300" lvl="1" indent="-114300" algn="l" defTabSz="577850">
            <a:lnSpc>
              <a:spcPct val="90000"/>
            </a:lnSpc>
            <a:spcBef>
              <a:spcPct val="0"/>
            </a:spcBef>
            <a:spcAft>
              <a:spcPct val="20000"/>
            </a:spcAft>
            <a:buChar char="•"/>
          </a:pPr>
          <a:r>
            <a:rPr lang="zh-CN" sz="1300" b="0" i="0" kern="1200"/>
            <a:t>可替换性 （</a:t>
          </a:r>
          <a:r>
            <a:rPr lang="en-US" sz="1300" b="0" i="0" kern="1200"/>
            <a:t>Replaceability</a:t>
          </a:r>
          <a:r>
            <a:rPr lang="zh-CN" sz="1300" b="0" i="0" kern="1200"/>
            <a:t>）</a:t>
          </a:r>
          <a:endParaRPr lang="en-US" sz="1300" kern="1200"/>
        </a:p>
      </dsp:txBody>
      <dsp:txXfrm>
        <a:off x="0" y="2615282"/>
        <a:ext cx="6478587" cy="182988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5A72E-AFC1-4C1B-B163-15ACC41B3C0F}">
      <dsp:nvSpPr>
        <dsp:cNvPr id="0" name=""/>
        <dsp:cNvSpPr/>
      </dsp:nvSpPr>
      <dsp:spPr>
        <a:xfrm>
          <a:off x="0" y="49815"/>
          <a:ext cx="6891187" cy="789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a:t>建立遥测系统</a:t>
          </a:r>
          <a:endParaRPr lang="en-US" sz="3000" kern="1200"/>
        </a:p>
      </dsp:txBody>
      <dsp:txXfrm>
        <a:off x="38552" y="88367"/>
        <a:ext cx="6814083" cy="712646"/>
      </dsp:txXfrm>
    </dsp:sp>
    <dsp:sp modelId="{D795F35A-8E32-48DD-9ADF-5F4B27B840B5}">
      <dsp:nvSpPr>
        <dsp:cNvPr id="0" name=""/>
        <dsp:cNvSpPr/>
      </dsp:nvSpPr>
      <dsp:spPr>
        <a:xfrm>
          <a:off x="0" y="925965"/>
          <a:ext cx="6891187" cy="78975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a:t>智能告警</a:t>
          </a:r>
          <a:endParaRPr lang="en-US" sz="3000" kern="1200"/>
        </a:p>
      </dsp:txBody>
      <dsp:txXfrm>
        <a:off x="38552" y="964517"/>
        <a:ext cx="6814083" cy="712646"/>
      </dsp:txXfrm>
    </dsp:sp>
    <dsp:sp modelId="{EF45FE9C-53FC-4828-A4D8-0D44200ACE19}">
      <dsp:nvSpPr>
        <dsp:cNvPr id="0" name=""/>
        <dsp:cNvSpPr/>
      </dsp:nvSpPr>
      <dsp:spPr>
        <a:xfrm>
          <a:off x="0" y="1802115"/>
          <a:ext cx="6891187" cy="7897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a:t>应用反馈实现安全部署</a:t>
          </a:r>
          <a:endParaRPr lang="en-US" sz="3000" kern="1200"/>
        </a:p>
      </dsp:txBody>
      <dsp:txXfrm>
        <a:off x="38552" y="1840667"/>
        <a:ext cx="6814083" cy="712646"/>
      </dsp:txXfrm>
    </dsp:sp>
    <dsp:sp modelId="{BBC91047-88E9-4863-8579-DA90A36F4913}">
      <dsp:nvSpPr>
        <dsp:cNvPr id="0" name=""/>
        <dsp:cNvSpPr/>
      </dsp:nvSpPr>
      <dsp:spPr>
        <a:xfrm>
          <a:off x="0" y="2678266"/>
          <a:ext cx="6891187" cy="78975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sz="3000" kern="1200"/>
            <a:t>应用</a:t>
          </a:r>
          <a:r>
            <a:rPr lang="en-US" sz="3000" kern="1200"/>
            <a:t>A/B</a:t>
          </a:r>
          <a:r>
            <a:rPr lang="zh-CN" sz="3000" kern="1200"/>
            <a:t>测试</a:t>
          </a:r>
          <a:endParaRPr lang="en-US" sz="3000" kern="1200"/>
        </a:p>
      </dsp:txBody>
      <dsp:txXfrm>
        <a:off x="38552" y="2716818"/>
        <a:ext cx="6814083" cy="712646"/>
      </dsp:txXfrm>
    </dsp:sp>
    <dsp:sp modelId="{605C4CB3-AF6C-4AD0-84D8-E82ACFDA19A1}">
      <dsp:nvSpPr>
        <dsp:cNvPr id="0" name=""/>
        <dsp:cNvSpPr/>
      </dsp:nvSpPr>
      <dsp:spPr>
        <a:xfrm>
          <a:off x="0" y="3554416"/>
          <a:ext cx="6891187" cy="789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a:t>建立评审和协作流程</a:t>
          </a:r>
          <a:endParaRPr lang="en-US" sz="3000" kern="1200"/>
        </a:p>
      </dsp:txBody>
      <dsp:txXfrm>
        <a:off x="38552" y="3592968"/>
        <a:ext cx="6814083" cy="7126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CA1E3-29FC-4207-90F1-64222CF333D6}">
      <dsp:nvSpPr>
        <dsp:cNvPr id="0" name=""/>
        <dsp:cNvSpPr/>
      </dsp:nvSpPr>
      <dsp:spPr>
        <a:xfrm>
          <a:off x="0" y="505710"/>
          <a:ext cx="6891187" cy="126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zh-CN" sz="1600" b="0" i="0" kern="1200"/>
            <a:t>遥测包含监控，实现对网络实时、高速和更精细的监控技术。</a:t>
          </a:r>
          <a:endParaRPr lang="en-US" sz="1600" kern="1200"/>
        </a:p>
        <a:p>
          <a:pPr marL="171450" lvl="1" indent="-171450" algn="l" defTabSz="711200">
            <a:lnSpc>
              <a:spcPct val="90000"/>
            </a:lnSpc>
            <a:spcBef>
              <a:spcPct val="0"/>
            </a:spcBef>
            <a:spcAft>
              <a:spcPct val="15000"/>
            </a:spcAft>
            <a:buChar char="•"/>
          </a:pPr>
          <a:r>
            <a:rPr lang="zh-CN" sz="1600" b="0" i="0" kern="1200"/>
            <a:t>相比于传统的网络监控技术，遥测通过推模式，主动向采集器上推送数据信息，提供更实时更高速更精确的网络监控功能。</a:t>
          </a:r>
          <a:endParaRPr lang="en-US" sz="1600" kern="1200"/>
        </a:p>
      </dsp:txBody>
      <dsp:txXfrm>
        <a:off x="0" y="505710"/>
        <a:ext cx="6891187" cy="1260000"/>
      </dsp:txXfrm>
    </dsp:sp>
    <dsp:sp modelId="{EB4E3532-8933-466E-95CA-A1DF26D48E1E}">
      <dsp:nvSpPr>
        <dsp:cNvPr id="0" name=""/>
        <dsp:cNvSpPr/>
      </dsp:nvSpPr>
      <dsp:spPr>
        <a:xfrm>
          <a:off x="344559" y="269550"/>
          <a:ext cx="4823830" cy="4723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什么是遥测（</a:t>
          </a:r>
          <a:r>
            <a:rPr lang="en-US" sz="1600" kern="1200"/>
            <a:t>Telemetry</a:t>
          </a:r>
          <a:r>
            <a:rPr lang="zh-CN" sz="1600" kern="1200"/>
            <a:t>）？</a:t>
          </a:r>
          <a:endParaRPr lang="en-US" sz="1600" kern="1200"/>
        </a:p>
      </dsp:txBody>
      <dsp:txXfrm>
        <a:off x="367616" y="292607"/>
        <a:ext cx="4777716" cy="426206"/>
      </dsp:txXfrm>
    </dsp:sp>
    <dsp:sp modelId="{F6895541-513F-4826-8871-910B7025095B}">
      <dsp:nvSpPr>
        <dsp:cNvPr id="0" name=""/>
        <dsp:cNvSpPr/>
      </dsp:nvSpPr>
      <dsp:spPr>
        <a:xfrm>
          <a:off x="0" y="2088271"/>
          <a:ext cx="6891187" cy="7056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Tracing</a:t>
          </a:r>
          <a:r>
            <a:rPr lang="zh-CN" sz="1600" b="0" i="0" kern="1200"/>
            <a:t>（跟踪），</a:t>
          </a:r>
          <a:r>
            <a:rPr lang="en-US" sz="1600" b="0" i="0" kern="1200"/>
            <a:t>Metrics</a:t>
          </a:r>
          <a:r>
            <a:rPr lang="zh-CN" sz="1600" b="0" i="0" kern="1200"/>
            <a:t>（指标） </a:t>
          </a:r>
          <a:r>
            <a:rPr lang="en-US" sz="1600" b="0" i="0" kern="1200"/>
            <a:t>, Logging</a:t>
          </a:r>
          <a:r>
            <a:rPr lang="zh-CN" sz="1600" b="0" i="0" kern="1200"/>
            <a:t>（日志）。</a:t>
          </a:r>
          <a:endParaRPr lang="en-US" sz="1600" kern="1200"/>
        </a:p>
      </dsp:txBody>
      <dsp:txXfrm>
        <a:off x="0" y="2088271"/>
        <a:ext cx="6891187" cy="705600"/>
      </dsp:txXfrm>
    </dsp:sp>
    <dsp:sp modelId="{572F28DB-0C71-467E-A169-3A3EF25F8525}">
      <dsp:nvSpPr>
        <dsp:cNvPr id="0" name=""/>
        <dsp:cNvSpPr/>
      </dsp:nvSpPr>
      <dsp:spPr>
        <a:xfrm>
          <a:off x="344559" y="1852111"/>
          <a:ext cx="4823830" cy="4723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遥测的三大维度</a:t>
          </a:r>
          <a:endParaRPr lang="en-US" sz="1600" kern="1200"/>
        </a:p>
      </dsp:txBody>
      <dsp:txXfrm>
        <a:off x="367616" y="1875168"/>
        <a:ext cx="4777716" cy="426206"/>
      </dsp:txXfrm>
    </dsp:sp>
    <dsp:sp modelId="{FA060A83-C4A6-4393-B824-7DD510CFD3C0}">
      <dsp:nvSpPr>
        <dsp:cNvPr id="0" name=""/>
        <dsp:cNvSpPr/>
      </dsp:nvSpPr>
      <dsp:spPr>
        <a:xfrm>
          <a:off x="0" y="3116431"/>
          <a:ext cx="6891187" cy="1008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33248" rIns="534833" bIns="113792" numCol="1" spcCol="1270" anchor="t" anchorCtr="0">
          <a:noAutofit/>
        </a:bodyPr>
        <a:lstStyle/>
        <a:p>
          <a:pPr marL="171450" lvl="1" indent="-171450" algn="l" defTabSz="711200">
            <a:lnSpc>
              <a:spcPct val="90000"/>
            </a:lnSpc>
            <a:spcBef>
              <a:spcPct val="0"/>
            </a:spcBef>
            <a:spcAft>
              <a:spcPct val="15000"/>
            </a:spcAft>
            <a:buChar char="•"/>
          </a:pPr>
          <a:r>
            <a:rPr lang="zh-CN" sz="1600" b="0" i="0" kern="1200"/>
            <a:t>系统可以由其外部输出（遥测的数据）推断其内部状态的程度。</a:t>
          </a:r>
          <a:endParaRPr lang="en-US" sz="1600" kern="1200"/>
        </a:p>
        <a:p>
          <a:pPr marL="171450" lvl="1" indent="-171450" algn="l" defTabSz="711200">
            <a:lnSpc>
              <a:spcPct val="90000"/>
            </a:lnSpc>
            <a:spcBef>
              <a:spcPct val="0"/>
            </a:spcBef>
            <a:spcAft>
              <a:spcPct val="15000"/>
            </a:spcAft>
            <a:buChar char="•"/>
          </a:pPr>
          <a:r>
            <a:rPr lang="zh-CN" sz="1600" kern="1200"/>
            <a:t>能发现、预测并解决问题。</a:t>
          </a:r>
          <a:endParaRPr lang="en-US" sz="1600" kern="1200"/>
        </a:p>
      </dsp:txBody>
      <dsp:txXfrm>
        <a:off x="0" y="3116431"/>
        <a:ext cx="6891187" cy="1008000"/>
      </dsp:txXfrm>
    </dsp:sp>
    <dsp:sp modelId="{3D47C3B7-EE2E-43CE-9625-DEECFC06A0CD}">
      <dsp:nvSpPr>
        <dsp:cNvPr id="0" name=""/>
        <dsp:cNvSpPr/>
      </dsp:nvSpPr>
      <dsp:spPr>
        <a:xfrm>
          <a:off x="344559" y="2880271"/>
          <a:ext cx="4823830" cy="4723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711200">
            <a:lnSpc>
              <a:spcPct val="90000"/>
            </a:lnSpc>
            <a:spcBef>
              <a:spcPct val="0"/>
            </a:spcBef>
            <a:spcAft>
              <a:spcPct val="35000"/>
            </a:spcAft>
            <a:buNone/>
          </a:pPr>
          <a:r>
            <a:rPr lang="zh-CN" sz="1600" kern="1200"/>
            <a:t>可观察性</a:t>
          </a:r>
          <a:endParaRPr lang="en-US" sz="1600" kern="1200"/>
        </a:p>
      </dsp:txBody>
      <dsp:txXfrm>
        <a:off x="367616" y="2903328"/>
        <a:ext cx="477771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1E7F5-D778-41E4-B8BB-48D9EA63BC62}">
      <dsp:nvSpPr>
        <dsp:cNvPr id="0" name=""/>
        <dsp:cNvSpPr/>
      </dsp:nvSpPr>
      <dsp:spPr>
        <a:xfrm>
          <a:off x="0" y="36262"/>
          <a:ext cx="6620505" cy="182432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DevOps </a:t>
          </a:r>
          <a:r>
            <a:rPr lang="zh-CN" sz="1800" kern="1200"/>
            <a:t>是一系列整合软件开发和软件运维活动的</a:t>
          </a:r>
          <a:r>
            <a:rPr lang="zh-CN" sz="1800" b="1" kern="1200">
              <a:solidFill>
                <a:schemeClr val="accent4">
                  <a:lumMod val="40000"/>
                  <a:lumOff val="60000"/>
                </a:schemeClr>
              </a:solidFill>
            </a:rPr>
            <a:t>实践（</a:t>
          </a:r>
          <a:r>
            <a:rPr lang="en-US" sz="1800" b="1" kern="1200">
              <a:solidFill>
                <a:schemeClr val="accent4">
                  <a:lumMod val="40000"/>
                  <a:lumOff val="60000"/>
                </a:schemeClr>
              </a:solidFill>
            </a:rPr>
            <a:t>Practices</a:t>
          </a:r>
          <a:r>
            <a:rPr lang="zh-CN" sz="1800" b="1" kern="1200">
              <a:solidFill>
                <a:schemeClr val="accent4">
                  <a:lumMod val="40000"/>
                  <a:lumOff val="60000"/>
                </a:schemeClr>
              </a:solidFill>
            </a:rPr>
            <a:t>）</a:t>
          </a:r>
          <a:r>
            <a:rPr lang="zh-CN" sz="1800" kern="1200"/>
            <a:t>。目标是缩短软件开发生命周期并使用持续交付提供高质量的软件。</a:t>
          </a:r>
          <a:r>
            <a:rPr lang="en-US" sz="1800" kern="1200">
              <a:solidFill>
                <a:schemeClr val="accent4">
                  <a:lumMod val="40000"/>
                  <a:lumOff val="60000"/>
                </a:schemeClr>
              </a:solidFill>
            </a:rPr>
            <a:t>DevOps </a:t>
          </a:r>
          <a:r>
            <a:rPr lang="zh-CN" sz="1800" kern="1200">
              <a:solidFill>
                <a:schemeClr val="accent4">
                  <a:lumMod val="40000"/>
                  <a:lumOff val="60000"/>
                </a:schemeClr>
              </a:solidFill>
            </a:rPr>
            <a:t>与敏捷软件开发是互补关系，</a:t>
          </a:r>
          <a:r>
            <a:rPr lang="en-US" sz="1800" kern="1200">
              <a:solidFill>
                <a:schemeClr val="accent4">
                  <a:lumMod val="40000"/>
                  <a:lumOff val="60000"/>
                </a:schemeClr>
              </a:solidFill>
            </a:rPr>
            <a:t>DevOps </a:t>
          </a:r>
          <a:r>
            <a:rPr lang="zh-CN" sz="1800" kern="1200">
              <a:solidFill>
                <a:schemeClr val="accent4">
                  <a:lumMod val="40000"/>
                  <a:lumOff val="60000"/>
                </a:schemeClr>
              </a:solidFill>
            </a:rPr>
            <a:t>的许多方面来自于敏捷方法论。</a:t>
          </a:r>
          <a:endParaRPr lang="en-US" sz="1800" kern="1200">
            <a:solidFill>
              <a:schemeClr val="accent4">
                <a:lumMod val="40000"/>
                <a:lumOff val="60000"/>
              </a:schemeClr>
            </a:solidFill>
          </a:endParaRPr>
        </a:p>
      </dsp:txBody>
      <dsp:txXfrm>
        <a:off x="89056" y="125318"/>
        <a:ext cx="6442393" cy="1646210"/>
      </dsp:txXfrm>
    </dsp:sp>
    <dsp:sp modelId="{1C45F70C-C5CC-435A-9A76-E2BDF499F967}">
      <dsp:nvSpPr>
        <dsp:cNvPr id="0" name=""/>
        <dsp:cNvSpPr/>
      </dsp:nvSpPr>
      <dsp:spPr>
        <a:xfrm>
          <a:off x="0" y="1912425"/>
          <a:ext cx="6620505" cy="182432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t>DevOps</a:t>
          </a:r>
          <a:r>
            <a:rPr lang="en-US" sz="1800" b="0" i="0" kern="1200"/>
            <a:t> is a set of practices that combines </a:t>
          </a:r>
          <a:r>
            <a:rPr lang="en-US" sz="1800" b="0" i="0" kern="1200">
              <a:hlinkClick xmlns:r="http://schemas.openxmlformats.org/officeDocument/2006/relationships" r:id="rId1"/>
            </a:rPr>
            <a:t>software development</a:t>
          </a:r>
          <a:r>
            <a:rPr lang="en-US" sz="1800" b="0" i="0" kern="1200"/>
            <a:t> (</a:t>
          </a:r>
          <a:r>
            <a:rPr lang="en-US" sz="1800" b="0" i="1" kern="1200"/>
            <a:t>Dev</a:t>
          </a:r>
          <a:r>
            <a:rPr lang="en-US" sz="1800" b="0" i="0" kern="1200"/>
            <a:t>) and </a:t>
          </a:r>
          <a:r>
            <a:rPr lang="en-US" sz="1800" b="0" i="0" kern="1200">
              <a:hlinkClick xmlns:r="http://schemas.openxmlformats.org/officeDocument/2006/relationships" r:id="rId2"/>
            </a:rPr>
            <a:t>IT operations</a:t>
          </a:r>
          <a:r>
            <a:rPr lang="en-US" sz="1800" b="0" i="0" kern="1200"/>
            <a:t> (</a:t>
          </a:r>
          <a:r>
            <a:rPr lang="en-US" sz="1800" b="0" i="1" kern="1200"/>
            <a:t>Ops</a:t>
          </a:r>
          <a:r>
            <a:rPr lang="en-US" sz="1800" b="0" i="0" kern="1200"/>
            <a:t>). It aims to shorten the </a:t>
          </a:r>
          <a:r>
            <a:rPr lang="en-US" sz="1800" b="0" i="0" kern="1200">
              <a:hlinkClick xmlns:r="http://schemas.openxmlformats.org/officeDocument/2006/relationships" r:id="rId3"/>
            </a:rPr>
            <a:t>systems development life cycle</a:t>
          </a:r>
          <a:r>
            <a:rPr lang="en-US" sz="1800" b="0" i="0" kern="1200"/>
            <a:t> and provide </a:t>
          </a:r>
          <a:r>
            <a:rPr lang="en-US" sz="1800" b="0" i="0" kern="1200">
              <a:hlinkClick xmlns:r="http://schemas.openxmlformats.org/officeDocument/2006/relationships" r:id="rId4"/>
            </a:rPr>
            <a:t>continuous delivery</a:t>
          </a:r>
          <a:r>
            <a:rPr lang="en-US" sz="1800" b="0" i="0" kern="1200"/>
            <a:t> with high </a:t>
          </a:r>
          <a:r>
            <a:rPr lang="en-US" sz="1800" b="0" i="0" kern="1200">
              <a:hlinkClick xmlns:r="http://schemas.openxmlformats.org/officeDocument/2006/relationships" r:id="rId5"/>
            </a:rPr>
            <a:t>software quality</a:t>
          </a:r>
          <a:r>
            <a:rPr lang="en-US" sz="1800" b="0" i="0" kern="1200"/>
            <a:t>.</a:t>
          </a:r>
          <a:r>
            <a:rPr lang="en-US" sz="1800" b="0" i="0" kern="1200" baseline="30000">
              <a:hlinkClick xmlns:r="http://schemas.openxmlformats.org/officeDocument/2006/relationships" r:id="rId6"/>
            </a:rPr>
            <a:t>[1][2]</a:t>
          </a:r>
          <a:r>
            <a:rPr lang="en-US" sz="1800" b="0" i="0" kern="1200"/>
            <a:t> DevOps is complementary with </a:t>
          </a:r>
          <a:r>
            <a:rPr lang="en-US" sz="1800" b="0" i="0" kern="1200">
              <a:hlinkClick xmlns:r="http://schemas.openxmlformats.org/officeDocument/2006/relationships" r:id="rId7"/>
            </a:rPr>
            <a:t>Agile software development</a:t>
          </a:r>
          <a:r>
            <a:rPr lang="en-US" sz="1800" b="0" i="0" kern="1200"/>
            <a:t>; several DevOps aspects came from the Agile methodology.</a:t>
          </a:r>
          <a:endParaRPr lang="en-US" sz="1800" kern="1200"/>
        </a:p>
      </dsp:txBody>
      <dsp:txXfrm>
        <a:off x="89056" y="2001481"/>
        <a:ext cx="6442393" cy="16462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7BC76-3807-480F-9D4E-78BC706F7446}">
      <dsp:nvSpPr>
        <dsp:cNvPr id="0" name=""/>
        <dsp:cNvSpPr/>
      </dsp:nvSpPr>
      <dsp:spPr>
        <a:xfrm>
          <a:off x="0" y="178381"/>
          <a:ext cx="6891187" cy="277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B97708-3B04-42D8-8916-94F5954AB841}">
      <dsp:nvSpPr>
        <dsp:cNvPr id="0" name=""/>
        <dsp:cNvSpPr/>
      </dsp:nvSpPr>
      <dsp:spPr>
        <a:xfrm>
          <a:off x="344559" y="16021"/>
          <a:ext cx="4823830" cy="3247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488950">
            <a:lnSpc>
              <a:spcPct val="90000"/>
            </a:lnSpc>
            <a:spcBef>
              <a:spcPct val="0"/>
            </a:spcBef>
            <a:spcAft>
              <a:spcPct val="35000"/>
            </a:spcAft>
            <a:buNone/>
          </a:pPr>
          <a:r>
            <a:rPr lang="zh-CN" sz="1100" kern="1200"/>
            <a:t>应用程序日志遥测（</a:t>
          </a:r>
          <a:r>
            <a:rPr lang="en-US" sz="1100" kern="1200"/>
            <a:t>ELK</a:t>
          </a:r>
          <a:r>
            <a:rPr lang="zh-CN" sz="1100" kern="1200"/>
            <a:t>、审计日志、</a:t>
          </a:r>
          <a:r>
            <a:rPr lang="en-US" sz="1100" kern="1200"/>
            <a:t>Metrics</a:t>
          </a:r>
          <a:r>
            <a:rPr lang="zh-CN" sz="1100" kern="1200"/>
            <a:t>）</a:t>
          </a:r>
          <a:endParaRPr lang="en-US" sz="1100" kern="1200"/>
        </a:p>
      </dsp:txBody>
      <dsp:txXfrm>
        <a:off x="360411" y="31873"/>
        <a:ext cx="4792126" cy="293016"/>
      </dsp:txXfrm>
    </dsp:sp>
    <dsp:sp modelId="{87750D16-158E-4E74-9593-0563EF16DC41}">
      <dsp:nvSpPr>
        <dsp:cNvPr id="0" name=""/>
        <dsp:cNvSpPr/>
      </dsp:nvSpPr>
      <dsp:spPr>
        <a:xfrm>
          <a:off x="0" y="677341"/>
          <a:ext cx="6891187" cy="2702699"/>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29108" rIns="534833" bIns="78232" numCol="1" spcCol="1270" anchor="t" anchorCtr="0">
          <a:noAutofit/>
        </a:bodyPr>
        <a:lstStyle/>
        <a:p>
          <a:pPr marL="57150" lvl="1" indent="-57150" algn="l" defTabSz="488950">
            <a:lnSpc>
              <a:spcPct val="90000"/>
            </a:lnSpc>
            <a:spcBef>
              <a:spcPct val="0"/>
            </a:spcBef>
            <a:spcAft>
              <a:spcPct val="15000"/>
            </a:spcAft>
            <a:buChar char="•"/>
          </a:pPr>
          <a:r>
            <a:rPr lang="zh-CN" sz="1100" kern="1200"/>
            <a:t>认证</a:t>
          </a:r>
          <a:r>
            <a:rPr lang="en-US" sz="1100" kern="1200"/>
            <a:t>/</a:t>
          </a:r>
          <a:r>
            <a:rPr lang="zh-CN" sz="1100" kern="1200"/>
            <a:t>授权的结果（包括退出）；</a:t>
          </a:r>
          <a:endParaRPr lang="en-US" sz="1100" kern="1200"/>
        </a:p>
        <a:p>
          <a:pPr marL="57150" lvl="1" indent="-57150" algn="l" defTabSz="488950">
            <a:lnSpc>
              <a:spcPct val="90000"/>
            </a:lnSpc>
            <a:spcBef>
              <a:spcPct val="0"/>
            </a:spcBef>
            <a:spcAft>
              <a:spcPct val="15000"/>
            </a:spcAft>
            <a:buChar char="•"/>
          </a:pPr>
          <a:r>
            <a:rPr lang="zh-CN" sz="1100" kern="1200"/>
            <a:t>系统和数据的访问；</a:t>
          </a:r>
          <a:endParaRPr lang="en-US" sz="1100" kern="1200"/>
        </a:p>
        <a:p>
          <a:pPr marL="57150" lvl="1" indent="-57150" algn="l" defTabSz="488950">
            <a:lnSpc>
              <a:spcPct val="90000"/>
            </a:lnSpc>
            <a:spcBef>
              <a:spcPct val="0"/>
            </a:spcBef>
            <a:spcAft>
              <a:spcPct val="15000"/>
            </a:spcAft>
            <a:buChar char="•"/>
          </a:pPr>
          <a:r>
            <a:rPr lang="zh-CN" sz="1100" kern="1200"/>
            <a:t>系统和应用程序的变更（特别是特权变更）；</a:t>
          </a:r>
          <a:endParaRPr lang="en-US" sz="1100" kern="1200"/>
        </a:p>
        <a:p>
          <a:pPr marL="57150" lvl="1" indent="-57150" algn="l" defTabSz="488950">
            <a:lnSpc>
              <a:spcPct val="90000"/>
            </a:lnSpc>
            <a:spcBef>
              <a:spcPct val="0"/>
            </a:spcBef>
            <a:spcAft>
              <a:spcPct val="15000"/>
            </a:spcAft>
            <a:buChar char="•"/>
          </a:pPr>
          <a:r>
            <a:rPr lang="zh-CN" sz="1100" kern="1200"/>
            <a:t>数据的变更，例如增加、修改或删除数据；</a:t>
          </a:r>
          <a:endParaRPr lang="en-US" sz="1100" kern="1200"/>
        </a:p>
        <a:p>
          <a:pPr marL="57150" lvl="1" indent="-57150" algn="l" defTabSz="488950">
            <a:lnSpc>
              <a:spcPct val="90000"/>
            </a:lnSpc>
            <a:spcBef>
              <a:spcPct val="0"/>
            </a:spcBef>
            <a:spcAft>
              <a:spcPct val="15000"/>
            </a:spcAft>
            <a:buChar char="•"/>
          </a:pPr>
          <a:r>
            <a:rPr lang="zh-CN" sz="1100" kern="1200"/>
            <a:t>无效输入（可能的恶意注入、威胁等）；</a:t>
          </a:r>
          <a:endParaRPr lang="en-US" sz="1100" kern="1200"/>
        </a:p>
        <a:p>
          <a:pPr marL="57150" lvl="1" indent="-57150" algn="l" defTabSz="488950">
            <a:lnSpc>
              <a:spcPct val="90000"/>
            </a:lnSpc>
            <a:spcBef>
              <a:spcPct val="0"/>
            </a:spcBef>
            <a:spcAft>
              <a:spcPct val="15000"/>
            </a:spcAft>
            <a:buChar char="•"/>
          </a:pPr>
          <a:r>
            <a:rPr lang="zh-CN" sz="1100" kern="1200"/>
            <a:t>资源（内存、磁盘、中央处理器、带宽或其他任何具有硬</a:t>
          </a:r>
          <a:r>
            <a:rPr lang="en-US" sz="1100" kern="1200"/>
            <a:t>/</a:t>
          </a:r>
          <a:r>
            <a:rPr lang="zh-CN" sz="1100" kern="1200"/>
            <a:t>软限制的资源）；</a:t>
          </a:r>
          <a:endParaRPr lang="en-US" sz="1100" kern="1200"/>
        </a:p>
        <a:p>
          <a:pPr marL="57150" lvl="1" indent="-57150" algn="l" defTabSz="488950">
            <a:lnSpc>
              <a:spcPct val="90000"/>
            </a:lnSpc>
            <a:spcBef>
              <a:spcPct val="0"/>
            </a:spcBef>
            <a:spcAft>
              <a:spcPct val="15000"/>
            </a:spcAft>
            <a:buChar char="•"/>
          </a:pPr>
          <a:r>
            <a:rPr lang="zh-CN" sz="1100" kern="1200"/>
            <a:t>健康度和可用性；</a:t>
          </a:r>
          <a:endParaRPr lang="en-US" sz="1100" kern="1200"/>
        </a:p>
        <a:p>
          <a:pPr marL="57150" lvl="1" indent="-57150" algn="l" defTabSz="488950">
            <a:lnSpc>
              <a:spcPct val="90000"/>
            </a:lnSpc>
            <a:spcBef>
              <a:spcPct val="0"/>
            </a:spcBef>
            <a:spcAft>
              <a:spcPct val="15000"/>
            </a:spcAft>
            <a:buChar char="•"/>
          </a:pPr>
          <a:r>
            <a:rPr lang="zh-CN" sz="1100" kern="1200"/>
            <a:t>启动和关闭；</a:t>
          </a:r>
          <a:endParaRPr lang="en-US" sz="1100" kern="1200"/>
        </a:p>
        <a:p>
          <a:pPr marL="57150" lvl="1" indent="-57150" algn="l" defTabSz="488950">
            <a:lnSpc>
              <a:spcPct val="90000"/>
            </a:lnSpc>
            <a:spcBef>
              <a:spcPct val="0"/>
            </a:spcBef>
            <a:spcAft>
              <a:spcPct val="15000"/>
            </a:spcAft>
            <a:buChar char="•"/>
          </a:pPr>
          <a:r>
            <a:rPr lang="zh-CN" sz="1100" kern="1200"/>
            <a:t>故障和错误；</a:t>
          </a:r>
          <a:endParaRPr lang="en-US" sz="1100" kern="1200"/>
        </a:p>
        <a:p>
          <a:pPr marL="57150" lvl="1" indent="-57150" algn="l" defTabSz="488950">
            <a:lnSpc>
              <a:spcPct val="90000"/>
            </a:lnSpc>
            <a:spcBef>
              <a:spcPct val="0"/>
            </a:spcBef>
            <a:spcAft>
              <a:spcPct val="15000"/>
            </a:spcAft>
            <a:buChar char="•"/>
          </a:pPr>
          <a:r>
            <a:rPr lang="zh-CN" sz="1100" kern="1200"/>
            <a:t>断路器跳闸；</a:t>
          </a:r>
          <a:endParaRPr lang="en-US" sz="1100" kern="1200"/>
        </a:p>
        <a:p>
          <a:pPr marL="57150" lvl="1" indent="-57150" algn="l" defTabSz="488950">
            <a:lnSpc>
              <a:spcPct val="90000"/>
            </a:lnSpc>
            <a:spcBef>
              <a:spcPct val="0"/>
            </a:spcBef>
            <a:spcAft>
              <a:spcPct val="15000"/>
            </a:spcAft>
            <a:buChar char="•"/>
          </a:pPr>
          <a:r>
            <a:rPr lang="zh-CN" sz="1100" kern="1200"/>
            <a:t>延迟；</a:t>
          </a:r>
          <a:endParaRPr lang="en-US" sz="1100" kern="1200"/>
        </a:p>
        <a:p>
          <a:pPr marL="57150" lvl="1" indent="-57150" algn="l" defTabSz="488950">
            <a:lnSpc>
              <a:spcPct val="90000"/>
            </a:lnSpc>
            <a:spcBef>
              <a:spcPct val="0"/>
            </a:spcBef>
            <a:spcAft>
              <a:spcPct val="15000"/>
            </a:spcAft>
            <a:buChar char="•"/>
          </a:pPr>
          <a:r>
            <a:rPr lang="zh-CN" sz="1100" kern="1200"/>
            <a:t>备份成功</a:t>
          </a:r>
          <a:r>
            <a:rPr lang="en-US" sz="1100" kern="1200"/>
            <a:t>/</a:t>
          </a:r>
          <a:r>
            <a:rPr lang="zh-CN" sz="1100" kern="1200"/>
            <a:t>失败。</a:t>
          </a:r>
          <a:endParaRPr lang="en-US" sz="1100" kern="1200"/>
        </a:p>
      </dsp:txBody>
      <dsp:txXfrm>
        <a:off x="0" y="677341"/>
        <a:ext cx="6891187" cy="2702699"/>
      </dsp:txXfrm>
    </dsp:sp>
    <dsp:sp modelId="{73D2CD91-AA60-4C5B-A986-7912C8B63C3C}">
      <dsp:nvSpPr>
        <dsp:cNvPr id="0" name=""/>
        <dsp:cNvSpPr/>
      </dsp:nvSpPr>
      <dsp:spPr>
        <a:xfrm>
          <a:off x="344559" y="514981"/>
          <a:ext cx="4823830" cy="32472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488950">
            <a:lnSpc>
              <a:spcPct val="90000"/>
            </a:lnSpc>
            <a:spcBef>
              <a:spcPct val="0"/>
            </a:spcBef>
            <a:spcAft>
              <a:spcPct val="35000"/>
            </a:spcAft>
            <a:buNone/>
          </a:pPr>
          <a:r>
            <a:rPr lang="zh-CN" sz="1100" kern="1200"/>
            <a:t>重大应用事件清单：</a:t>
          </a:r>
          <a:endParaRPr lang="en-US" sz="1100" kern="1200"/>
        </a:p>
      </dsp:txBody>
      <dsp:txXfrm>
        <a:off x="360411" y="530833"/>
        <a:ext cx="4792126" cy="293016"/>
      </dsp:txXfrm>
    </dsp:sp>
    <dsp:sp modelId="{C959D3FD-0E93-4BD6-B453-F8328F8E8E6E}">
      <dsp:nvSpPr>
        <dsp:cNvPr id="0" name=""/>
        <dsp:cNvSpPr/>
      </dsp:nvSpPr>
      <dsp:spPr>
        <a:xfrm>
          <a:off x="0" y="3601801"/>
          <a:ext cx="6891187" cy="2772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sp>
    <dsp:sp modelId="{556E8AA5-A8FC-4F35-87A9-766650B607D4}">
      <dsp:nvSpPr>
        <dsp:cNvPr id="0" name=""/>
        <dsp:cNvSpPr/>
      </dsp:nvSpPr>
      <dsp:spPr>
        <a:xfrm>
          <a:off x="344559" y="3439441"/>
          <a:ext cx="4823830" cy="32472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488950">
            <a:lnSpc>
              <a:spcPct val="90000"/>
            </a:lnSpc>
            <a:spcBef>
              <a:spcPct val="0"/>
            </a:spcBef>
            <a:spcAft>
              <a:spcPct val="35000"/>
            </a:spcAft>
            <a:buNone/>
          </a:pPr>
          <a:r>
            <a:rPr lang="zh-CN" sz="1100" kern="1200"/>
            <a:t>将建立生产遥测融入日常开发工作。</a:t>
          </a:r>
          <a:endParaRPr lang="en-US" sz="1100" kern="1200"/>
        </a:p>
      </dsp:txBody>
      <dsp:txXfrm>
        <a:off x="360411" y="3455293"/>
        <a:ext cx="4792126" cy="293016"/>
      </dsp:txXfrm>
    </dsp:sp>
    <dsp:sp modelId="{BF7217D2-6810-4C46-9A07-A67C95118FD4}">
      <dsp:nvSpPr>
        <dsp:cNvPr id="0" name=""/>
        <dsp:cNvSpPr/>
      </dsp:nvSpPr>
      <dsp:spPr>
        <a:xfrm>
          <a:off x="0" y="4100761"/>
          <a:ext cx="6891187" cy="2772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CBA93508-8C97-42ED-94CA-F2552B77ACD1}">
      <dsp:nvSpPr>
        <dsp:cNvPr id="0" name=""/>
        <dsp:cNvSpPr/>
      </dsp:nvSpPr>
      <dsp:spPr>
        <a:xfrm>
          <a:off x="344559" y="3938401"/>
          <a:ext cx="4823830" cy="3247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488950">
            <a:lnSpc>
              <a:spcPct val="90000"/>
            </a:lnSpc>
            <a:spcBef>
              <a:spcPct val="0"/>
            </a:spcBef>
            <a:spcAft>
              <a:spcPct val="35000"/>
            </a:spcAft>
            <a:buNone/>
          </a:pPr>
          <a:r>
            <a:rPr lang="zh-CN" sz="1100" kern="1200"/>
            <a:t>使用遥测指导问题的解决。</a:t>
          </a:r>
          <a:endParaRPr lang="en-US" sz="1100" kern="1200"/>
        </a:p>
      </dsp:txBody>
      <dsp:txXfrm>
        <a:off x="360411" y="3954253"/>
        <a:ext cx="4792126" cy="29301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CA1B0-8899-47E2-AC19-76FFD9574DE5}">
      <dsp:nvSpPr>
        <dsp:cNvPr id="0" name=""/>
        <dsp:cNvSpPr/>
      </dsp:nvSpPr>
      <dsp:spPr>
        <a:xfrm>
          <a:off x="0" y="809865"/>
          <a:ext cx="6891187" cy="12048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12420" rIns="53483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Grafana</a:t>
          </a:r>
        </a:p>
        <a:p>
          <a:pPr marL="114300" lvl="1" indent="-114300" algn="l" defTabSz="666750">
            <a:lnSpc>
              <a:spcPct val="90000"/>
            </a:lnSpc>
            <a:spcBef>
              <a:spcPct val="0"/>
            </a:spcBef>
            <a:spcAft>
              <a:spcPct val="15000"/>
            </a:spcAft>
            <a:buChar char="•"/>
          </a:pPr>
          <a:r>
            <a:rPr lang="en-US" sz="1500" kern="1200"/>
            <a:t>SkyWalking</a:t>
          </a:r>
        </a:p>
        <a:p>
          <a:pPr marL="114300" lvl="1" indent="-114300" algn="l" defTabSz="666750">
            <a:lnSpc>
              <a:spcPct val="90000"/>
            </a:lnSpc>
            <a:spcBef>
              <a:spcPct val="0"/>
            </a:spcBef>
            <a:spcAft>
              <a:spcPct val="15000"/>
            </a:spcAft>
            <a:buChar char="•"/>
          </a:pPr>
          <a:r>
            <a:rPr lang="en-US" sz="1500" kern="1200"/>
            <a:t>Kibana</a:t>
          </a:r>
        </a:p>
      </dsp:txBody>
      <dsp:txXfrm>
        <a:off x="0" y="809865"/>
        <a:ext cx="6891187" cy="1204875"/>
      </dsp:txXfrm>
    </dsp:sp>
    <dsp:sp modelId="{3C5A7D04-4696-49A6-89DC-63F731173447}">
      <dsp:nvSpPr>
        <dsp:cNvPr id="0" name=""/>
        <dsp:cNvSpPr/>
      </dsp:nvSpPr>
      <dsp:spPr>
        <a:xfrm>
          <a:off x="344559" y="588465"/>
          <a:ext cx="482383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66750">
            <a:lnSpc>
              <a:spcPct val="90000"/>
            </a:lnSpc>
            <a:spcBef>
              <a:spcPct val="0"/>
            </a:spcBef>
            <a:spcAft>
              <a:spcPct val="35000"/>
            </a:spcAft>
            <a:buNone/>
          </a:pPr>
          <a:r>
            <a:rPr lang="zh-CN" sz="1500" kern="1200"/>
            <a:t>建立自助访问的可视化遥测信息系统（信息辐射器）</a:t>
          </a:r>
          <a:endParaRPr lang="en-US" sz="1500" kern="1200"/>
        </a:p>
      </dsp:txBody>
      <dsp:txXfrm>
        <a:off x="366175" y="610081"/>
        <a:ext cx="4780598" cy="399568"/>
      </dsp:txXfrm>
    </dsp:sp>
    <dsp:sp modelId="{8DBEB6F7-8A8A-4EAE-9848-A4AAA4522DDD}">
      <dsp:nvSpPr>
        <dsp:cNvPr id="0" name=""/>
        <dsp:cNvSpPr/>
      </dsp:nvSpPr>
      <dsp:spPr>
        <a:xfrm>
          <a:off x="0" y="2317141"/>
          <a:ext cx="6891187" cy="148837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312420" rIns="534833"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快速浏览信息</a:t>
          </a:r>
          <a:endParaRPr lang="en-US" sz="1500" kern="1200"/>
        </a:p>
        <a:p>
          <a:pPr marL="114300" lvl="1" indent="-114300" algn="l" defTabSz="666750">
            <a:lnSpc>
              <a:spcPct val="90000"/>
            </a:lnSpc>
            <a:spcBef>
              <a:spcPct val="0"/>
            </a:spcBef>
            <a:spcAft>
              <a:spcPct val="15000"/>
            </a:spcAft>
            <a:buChar char="•"/>
          </a:pPr>
          <a:r>
            <a:rPr lang="zh-CN" sz="1500" kern="1200"/>
            <a:t>信息透明</a:t>
          </a:r>
          <a:endParaRPr lang="en-US" sz="1500" kern="1200"/>
        </a:p>
        <a:p>
          <a:pPr marL="114300" lvl="1" indent="-114300" algn="l" defTabSz="666750">
            <a:lnSpc>
              <a:spcPct val="90000"/>
            </a:lnSpc>
            <a:spcBef>
              <a:spcPct val="0"/>
            </a:spcBef>
            <a:spcAft>
              <a:spcPct val="15000"/>
            </a:spcAft>
            <a:buChar char="•"/>
          </a:pPr>
          <a:r>
            <a:rPr lang="zh-CN" sz="1500" kern="1200"/>
            <a:t>沟通问题</a:t>
          </a:r>
          <a:endParaRPr lang="en-US" sz="1500" kern="1200"/>
        </a:p>
        <a:p>
          <a:pPr marL="114300" lvl="1" indent="-114300" algn="l" defTabSz="666750">
            <a:lnSpc>
              <a:spcPct val="90000"/>
            </a:lnSpc>
            <a:spcBef>
              <a:spcPct val="0"/>
            </a:spcBef>
            <a:spcAft>
              <a:spcPct val="15000"/>
            </a:spcAft>
            <a:buChar char="•"/>
          </a:pPr>
          <a:r>
            <a:rPr lang="zh-CN" sz="1500" kern="1200"/>
            <a:t>传播责任感</a:t>
          </a:r>
          <a:endParaRPr lang="en-US" sz="1500" kern="1200"/>
        </a:p>
      </dsp:txBody>
      <dsp:txXfrm>
        <a:off x="0" y="2317141"/>
        <a:ext cx="6891187" cy="1488375"/>
      </dsp:txXfrm>
    </dsp:sp>
    <dsp:sp modelId="{D89382B3-8CD5-4FCE-9566-E6B862077155}">
      <dsp:nvSpPr>
        <dsp:cNvPr id="0" name=""/>
        <dsp:cNvSpPr/>
      </dsp:nvSpPr>
      <dsp:spPr>
        <a:xfrm>
          <a:off x="344559" y="2095741"/>
          <a:ext cx="482383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66750">
            <a:lnSpc>
              <a:spcPct val="90000"/>
            </a:lnSpc>
            <a:spcBef>
              <a:spcPct val="0"/>
            </a:spcBef>
            <a:spcAft>
              <a:spcPct val="35000"/>
            </a:spcAft>
            <a:buNone/>
          </a:pPr>
          <a:r>
            <a:rPr lang="zh-CN" sz="1500" kern="1200"/>
            <a:t>信息辐射器的价值</a:t>
          </a:r>
          <a:endParaRPr lang="en-US" sz="1500" kern="1200"/>
        </a:p>
      </dsp:txBody>
      <dsp:txXfrm>
        <a:off x="366175" y="2117357"/>
        <a:ext cx="4780598" cy="39956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27D4B-747C-4F6D-B335-4383D36B2650}">
      <dsp:nvSpPr>
        <dsp:cNvPr id="0" name=""/>
        <dsp:cNvSpPr/>
      </dsp:nvSpPr>
      <dsp:spPr>
        <a:xfrm>
          <a:off x="0" y="289351"/>
          <a:ext cx="6891187" cy="617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充分而完整的遥测会引入告警疲劳问题，需要更智能的报警。</a:t>
          </a:r>
          <a:endParaRPr lang="en-US" sz="1400" kern="1200"/>
        </a:p>
      </dsp:txBody>
      <dsp:txXfrm>
        <a:off x="0" y="289351"/>
        <a:ext cx="6891187" cy="617400"/>
      </dsp:txXfrm>
    </dsp:sp>
    <dsp:sp modelId="{8407FF56-E9CF-4BA8-854A-4C04029DE6B9}">
      <dsp:nvSpPr>
        <dsp:cNvPr id="0" name=""/>
        <dsp:cNvSpPr/>
      </dsp:nvSpPr>
      <dsp:spPr>
        <a:xfrm>
          <a:off x="344559" y="82711"/>
          <a:ext cx="4823830" cy="4132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解决告警疲劳</a:t>
          </a:r>
          <a:endParaRPr lang="en-US" sz="1400" kern="1200"/>
        </a:p>
      </dsp:txBody>
      <dsp:txXfrm>
        <a:off x="364734" y="102886"/>
        <a:ext cx="4783480" cy="372930"/>
      </dsp:txXfrm>
    </dsp:sp>
    <dsp:sp modelId="{CA5F78D8-FC6E-4033-9694-D1F4C20BC742}">
      <dsp:nvSpPr>
        <dsp:cNvPr id="0" name=""/>
        <dsp:cNvSpPr/>
      </dsp:nvSpPr>
      <dsp:spPr>
        <a:xfrm>
          <a:off x="0" y="1188991"/>
          <a:ext cx="6891187" cy="83790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使用均值和标准差（适用于正态分布的数据）：度量数据与均值存在较大标准差时告警。</a:t>
          </a:r>
          <a:endParaRPr lang="en-US" sz="1400" kern="1200"/>
        </a:p>
      </dsp:txBody>
      <dsp:txXfrm>
        <a:off x="0" y="1188991"/>
        <a:ext cx="6891187" cy="837900"/>
      </dsp:txXfrm>
    </dsp:sp>
    <dsp:sp modelId="{5F3E932C-6F7F-4131-87FF-E8EF1816D285}">
      <dsp:nvSpPr>
        <dsp:cNvPr id="0" name=""/>
        <dsp:cNvSpPr/>
      </dsp:nvSpPr>
      <dsp:spPr>
        <a:xfrm>
          <a:off x="344559" y="982351"/>
          <a:ext cx="4823830" cy="41328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使用统计分析方法，而非静态阈值设置告警</a:t>
          </a:r>
          <a:endParaRPr lang="en-US" sz="1400" kern="1200"/>
        </a:p>
      </dsp:txBody>
      <dsp:txXfrm>
        <a:off x="364734" y="1002526"/>
        <a:ext cx="4783480" cy="372930"/>
      </dsp:txXfrm>
    </dsp:sp>
    <dsp:sp modelId="{89CFDA21-58A0-4CDD-86B8-990016C30EFC}">
      <dsp:nvSpPr>
        <dsp:cNvPr id="0" name=""/>
        <dsp:cNvSpPr/>
      </dsp:nvSpPr>
      <dsp:spPr>
        <a:xfrm>
          <a:off x="0" y="2309130"/>
          <a:ext cx="6891187" cy="6174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试着问有什么指标可以预测故障。</a:t>
          </a:r>
          <a:endParaRPr lang="en-US" sz="1400" kern="1200"/>
        </a:p>
      </dsp:txBody>
      <dsp:txXfrm>
        <a:off x="0" y="2309130"/>
        <a:ext cx="6891187" cy="617400"/>
      </dsp:txXfrm>
    </dsp:sp>
    <dsp:sp modelId="{914CBA0C-0163-476B-BB44-713F1137FB16}">
      <dsp:nvSpPr>
        <dsp:cNvPr id="0" name=""/>
        <dsp:cNvSpPr/>
      </dsp:nvSpPr>
      <dsp:spPr>
        <a:xfrm>
          <a:off x="344559" y="2102491"/>
          <a:ext cx="4823830" cy="41328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使用预防故障的告警，而不只是故障发生后的告警</a:t>
          </a:r>
          <a:endParaRPr lang="en-US" sz="1400" kern="1200"/>
        </a:p>
      </dsp:txBody>
      <dsp:txXfrm>
        <a:off x="364734" y="2122666"/>
        <a:ext cx="4783480" cy="372930"/>
      </dsp:txXfrm>
    </dsp:sp>
    <dsp:sp modelId="{7DD5DE57-6B5B-4ACA-986D-CC6844F045C8}">
      <dsp:nvSpPr>
        <dsp:cNvPr id="0" name=""/>
        <dsp:cNvSpPr/>
      </dsp:nvSpPr>
      <dsp:spPr>
        <a:xfrm>
          <a:off x="0" y="3208770"/>
          <a:ext cx="6891187" cy="11025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4833" tIns="291592" rIns="53483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平滑统计技术：使用移动平均数，利用每个点与滑动窗口中所有其他数据的平均值，来转换数据。</a:t>
          </a:r>
          <a:endParaRPr lang="en-US" sz="1400" kern="1200"/>
        </a:p>
        <a:p>
          <a:pPr marL="114300" lvl="1" indent="-114300" algn="l" defTabSz="622300">
            <a:lnSpc>
              <a:spcPct val="90000"/>
            </a:lnSpc>
            <a:spcBef>
              <a:spcPct val="0"/>
            </a:spcBef>
            <a:spcAft>
              <a:spcPct val="15000"/>
            </a:spcAft>
            <a:buChar char="•"/>
          </a:pPr>
          <a:r>
            <a:rPr lang="zh-CN" sz="1400" kern="1200"/>
            <a:t>支持高级异常检测的工具：</a:t>
          </a:r>
          <a:r>
            <a:rPr lang="en-US" sz="1400" kern="1200"/>
            <a:t>Prometheus</a:t>
          </a:r>
          <a:r>
            <a:rPr lang="zh-CN" sz="1400" kern="1200"/>
            <a:t>、</a:t>
          </a:r>
          <a:r>
            <a:rPr lang="en-US" sz="1400" kern="1200"/>
            <a:t>Grafana</a:t>
          </a:r>
          <a:r>
            <a:rPr lang="zh-CN" sz="1400" kern="1200"/>
            <a:t>。</a:t>
          </a:r>
          <a:endParaRPr lang="en-US" sz="1400" kern="1200"/>
        </a:p>
      </dsp:txBody>
      <dsp:txXfrm>
        <a:off x="0" y="3208770"/>
        <a:ext cx="6891187" cy="1102500"/>
      </dsp:txXfrm>
    </dsp:sp>
    <dsp:sp modelId="{FAFBB30A-97B8-4FA0-9DF5-F0CB3714EC4E}">
      <dsp:nvSpPr>
        <dsp:cNvPr id="0" name=""/>
        <dsp:cNvSpPr/>
      </dsp:nvSpPr>
      <dsp:spPr>
        <a:xfrm>
          <a:off x="344559" y="3002130"/>
          <a:ext cx="4823830" cy="4132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329" tIns="0" rIns="182329" bIns="0" numCol="1" spcCol="1270" anchor="ctr" anchorCtr="0">
          <a:noAutofit/>
        </a:bodyPr>
        <a:lstStyle/>
        <a:p>
          <a:pPr marL="0" lvl="0" indent="0" algn="l" defTabSz="622300">
            <a:lnSpc>
              <a:spcPct val="90000"/>
            </a:lnSpc>
            <a:spcBef>
              <a:spcPct val="0"/>
            </a:spcBef>
            <a:spcAft>
              <a:spcPct val="35000"/>
            </a:spcAft>
            <a:buNone/>
          </a:pPr>
          <a:r>
            <a:rPr lang="zh-CN" sz="1400" kern="1200"/>
            <a:t>异常检测技术</a:t>
          </a:r>
          <a:endParaRPr lang="en-US" sz="1400" kern="1200"/>
        </a:p>
      </dsp:txBody>
      <dsp:txXfrm>
        <a:off x="364734" y="3022305"/>
        <a:ext cx="4783480" cy="37293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D7D70-DE8C-4AB6-B480-042E738331C8}">
      <dsp:nvSpPr>
        <dsp:cNvPr id="0" name=""/>
        <dsp:cNvSpPr/>
      </dsp:nvSpPr>
      <dsp:spPr>
        <a:xfrm>
          <a:off x="0" y="55269"/>
          <a:ext cx="6263640" cy="8526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sz="1600" kern="1200"/>
            <a:t>通过遥测使部署更安全</a:t>
          </a:r>
          <a:r>
            <a:rPr lang="en-US" sz="1600" kern="1200"/>
            <a:t>——</a:t>
          </a:r>
          <a:r>
            <a:rPr lang="zh-CN" sz="1600" kern="1200"/>
            <a:t>部署后能立即发现问题。</a:t>
          </a:r>
          <a:endParaRPr lang="en-US" sz="1600" kern="1200"/>
        </a:p>
      </dsp:txBody>
      <dsp:txXfrm>
        <a:off x="41622" y="96891"/>
        <a:ext cx="6180396" cy="769393"/>
      </dsp:txXfrm>
    </dsp:sp>
    <dsp:sp modelId="{C076F2D4-1F0F-407B-914A-B5064B54CB35}">
      <dsp:nvSpPr>
        <dsp:cNvPr id="0" name=""/>
        <dsp:cNvSpPr/>
      </dsp:nvSpPr>
      <dsp:spPr>
        <a:xfrm>
          <a:off x="0" y="953986"/>
          <a:ext cx="6263640" cy="852637"/>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sz="1600" kern="1200"/>
            <a:t>价值流中的所有人（开发人员、开发经理、架构师、运维团队等）共同承担运维事故的下游责任。</a:t>
          </a:r>
          <a:endParaRPr lang="en-US" sz="1600" kern="1200"/>
        </a:p>
      </dsp:txBody>
      <dsp:txXfrm>
        <a:off x="41622" y="995608"/>
        <a:ext cx="6180396" cy="769393"/>
      </dsp:txXfrm>
    </dsp:sp>
    <dsp:sp modelId="{8C358259-354B-41FD-A71A-2FA1B0EAAE89}">
      <dsp:nvSpPr>
        <dsp:cNvPr id="0" name=""/>
        <dsp:cNvSpPr/>
      </dsp:nvSpPr>
      <dsp:spPr>
        <a:xfrm>
          <a:off x="0" y="1806624"/>
          <a:ext cx="6263640" cy="28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sz="1200" kern="1200"/>
            <a:t>共同承担值班工作、共同解决生产环境问题。</a:t>
          </a:r>
          <a:endParaRPr lang="en-US" sz="1200" kern="1200"/>
        </a:p>
      </dsp:txBody>
      <dsp:txXfrm>
        <a:off x="0" y="1806624"/>
        <a:ext cx="6263640" cy="289800"/>
      </dsp:txXfrm>
    </dsp:sp>
    <dsp:sp modelId="{776F2227-742E-4E73-B1F0-A6CD719A1932}">
      <dsp:nvSpPr>
        <dsp:cNvPr id="0" name=""/>
        <dsp:cNvSpPr/>
      </dsp:nvSpPr>
      <dsp:spPr>
        <a:xfrm>
          <a:off x="0" y="2096423"/>
          <a:ext cx="6263640" cy="852637"/>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sz="1600" kern="1200"/>
            <a:t>让开发人员跟踪工作对运维人员的影响。</a:t>
          </a:r>
          <a:endParaRPr lang="en-US" sz="1600" kern="1200"/>
        </a:p>
      </dsp:txBody>
      <dsp:txXfrm>
        <a:off x="41622" y="2138045"/>
        <a:ext cx="6180396" cy="769393"/>
      </dsp:txXfrm>
    </dsp:sp>
    <dsp:sp modelId="{84F20EFF-01F9-4380-BABF-AF964F78A0DD}">
      <dsp:nvSpPr>
        <dsp:cNvPr id="0" name=""/>
        <dsp:cNvSpPr/>
      </dsp:nvSpPr>
      <dsp:spPr>
        <a:xfrm>
          <a:off x="0" y="2949061"/>
          <a:ext cx="6263640" cy="28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sz="1200" kern="1200"/>
            <a:t>使开发的应用易于部署，提升运维人员幸福感。</a:t>
          </a:r>
          <a:endParaRPr lang="en-US" sz="1200" kern="1200"/>
        </a:p>
      </dsp:txBody>
      <dsp:txXfrm>
        <a:off x="0" y="2949061"/>
        <a:ext cx="6263640" cy="289800"/>
      </dsp:txXfrm>
    </dsp:sp>
    <dsp:sp modelId="{E62C1F50-C516-4F10-9E19-138B6C940D48}">
      <dsp:nvSpPr>
        <dsp:cNvPr id="0" name=""/>
        <dsp:cNvSpPr/>
      </dsp:nvSpPr>
      <dsp:spPr>
        <a:xfrm>
          <a:off x="0" y="3238861"/>
          <a:ext cx="6263640" cy="85263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zh-CN" sz="1600" kern="1200"/>
            <a:t>让开发团队自行管理生产服务。</a:t>
          </a:r>
          <a:endParaRPr lang="en-US" sz="1600" kern="1200"/>
        </a:p>
      </dsp:txBody>
      <dsp:txXfrm>
        <a:off x="41622" y="3280483"/>
        <a:ext cx="6180396" cy="769393"/>
      </dsp:txXfrm>
    </dsp:sp>
    <dsp:sp modelId="{DA4FDAF6-963A-4BE4-AC98-E10045E2A120}">
      <dsp:nvSpPr>
        <dsp:cNvPr id="0" name=""/>
        <dsp:cNvSpPr/>
      </dsp:nvSpPr>
      <dsp:spPr>
        <a:xfrm>
          <a:off x="0" y="4091498"/>
          <a:ext cx="6263640" cy="135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zh-CN" sz="1200" kern="1200"/>
            <a:t>首先由开发团队管理，然后才交由集中的运维团队管理。</a:t>
          </a:r>
          <a:endParaRPr lang="en-US" sz="1200" kern="1200"/>
        </a:p>
        <a:p>
          <a:pPr marL="114300" lvl="1" indent="-114300" algn="l" defTabSz="533400">
            <a:lnSpc>
              <a:spcPct val="90000"/>
            </a:lnSpc>
            <a:spcBef>
              <a:spcPct val="0"/>
            </a:spcBef>
            <a:spcAft>
              <a:spcPct val="20000"/>
            </a:spcAft>
            <a:buChar char="•"/>
          </a:pPr>
          <a:r>
            <a:rPr lang="zh-CN" sz="1200" kern="1200"/>
            <a:t>运维工程师由生产支持转变为顾问或加入团队，帮助做好部署准备，建立服务发布指南（包括：支持有效的监控、部署可靠、架构能支持快速频繁的部署等）。</a:t>
          </a:r>
          <a:endParaRPr lang="en-US" sz="1200" kern="1200"/>
        </a:p>
        <a:p>
          <a:pPr marL="114300" lvl="1" indent="-114300" algn="l" defTabSz="533400">
            <a:lnSpc>
              <a:spcPct val="90000"/>
            </a:lnSpc>
            <a:spcBef>
              <a:spcPct val="0"/>
            </a:spcBef>
            <a:spcAft>
              <a:spcPct val="20000"/>
            </a:spcAft>
            <a:buChar char="•"/>
          </a:pPr>
          <a:r>
            <a:rPr lang="zh-CN" sz="1200" kern="1200"/>
            <a:t>为团队分配</a:t>
          </a:r>
          <a:r>
            <a:rPr lang="en-US" sz="1200" kern="1200"/>
            <a:t>SRE</a:t>
          </a:r>
          <a:r>
            <a:rPr lang="zh-CN" sz="1200" kern="1200"/>
            <a:t>人员。</a:t>
          </a:r>
          <a:r>
            <a:rPr lang="en-US" sz="1200" kern="1200"/>
            <a:t>SRE</a:t>
          </a:r>
          <a:r>
            <a:rPr lang="zh-CN" sz="1200" kern="1200"/>
            <a:t>定位：</a:t>
          </a:r>
          <a:r>
            <a:rPr lang="en-US" sz="1200" kern="1200"/>
            <a:t>SRE</a:t>
          </a:r>
          <a:r>
            <a:rPr lang="zh-CN" sz="1200" kern="1200"/>
            <a:t>就是软件开发工程师负责了运维工作，</a:t>
          </a:r>
          <a:r>
            <a:rPr lang="en-US" sz="1200" kern="1200"/>
            <a:t>SRE</a:t>
          </a:r>
          <a:r>
            <a:rPr lang="zh-CN" sz="1200" kern="1200"/>
            <a:t>非常稀少，只能分配给最重要的团队。</a:t>
          </a:r>
          <a:endParaRPr lang="en-US" sz="1200" kern="1200"/>
        </a:p>
      </dsp:txBody>
      <dsp:txXfrm>
        <a:off x="0" y="4091498"/>
        <a:ext cx="6263640" cy="135792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C4070-81EF-4D72-A9AE-BA3552CAEA58}">
      <dsp:nvSpPr>
        <dsp:cNvPr id="0" name=""/>
        <dsp:cNvSpPr/>
      </dsp:nvSpPr>
      <dsp:spPr>
        <a:xfrm>
          <a:off x="0" y="549319"/>
          <a:ext cx="6666833" cy="10143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zh-CN" sz="2300" kern="1200"/>
            <a:t>向用户随机展示一个页面的两个版本</a:t>
          </a:r>
          <a:r>
            <a:rPr lang="zh-CN" altLang="en-US" sz="2300" kern="1200"/>
            <a:t>之一。</a:t>
          </a:r>
          <a:endParaRPr lang="en-US" sz="2300" kern="1200"/>
        </a:p>
      </dsp:txBody>
      <dsp:txXfrm>
        <a:off x="0" y="549319"/>
        <a:ext cx="6666833" cy="1014300"/>
      </dsp:txXfrm>
    </dsp:sp>
    <dsp:sp modelId="{13C83362-54FF-4A8A-9E02-A27A62617BC0}">
      <dsp:nvSpPr>
        <dsp:cNvPr id="0" name=""/>
        <dsp:cNvSpPr/>
      </dsp:nvSpPr>
      <dsp:spPr>
        <a:xfrm>
          <a:off x="333341" y="209839"/>
          <a:ext cx="4666783" cy="678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zh-CN" sz="2300" kern="1200"/>
            <a:t>在功能中集成</a:t>
          </a:r>
          <a:r>
            <a:rPr lang="en-US" sz="2300" kern="1200"/>
            <a:t>A/B</a:t>
          </a:r>
          <a:r>
            <a:rPr lang="zh-CN" sz="2300" kern="1200"/>
            <a:t>测试</a:t>
          </a:r>
          <a:endParaRPr lang="en-US" sz="2300" kern="1200"/>
        </a:p>
      </dsp:txBody>
      <dsp:txXfrm>
        <a:off x="366485" y="242983"/>
        <a:ext cx="4600495" cy="612672"/>
      </dsp:txXfrm>
    </dsp:sp>
    <dsp:sp modelId="{6224773A-5AE3-4AC0-BBCB-F336BE2D1357}">
      <dsp:nvSpPr>
        <dsp:cNvPr id="0" name=""/>
        <dsp:cNvSpPr/>
      </dsp:nvSpPr>
      <dsp:spPr>
        <a:xfrm>
          <a:off x="0" y="2027300"/>
          <a:ext cx="6666833" cy="1014300"/>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zh-CN" sz="2300" kern="1200"/>
            <a:t>使用特性开关</a:t>
          </a:r>
          <a:r>
            <a:rPr lang="zh-CN" altLang="en-US" sz="2300" kern="1200"/>
            <a:t>。</a:t>
          </a:r>
          <a:endParaRPr lang="en-US" sz="2300" kern="1200"/>
        </a:p>
      </dsp:txBody>
      <dsp:txXfrm>
        <a:off x="0" y="2027300"/>
        <a:ext cx="6666833" cy="1014300"/>
      </dsp:txXfrm>
    </dsp:sp>
    <dsp:sp modelId="{C5F22ED7-715F-4152-BC09-3C753980201E}">
      <dsp:nvSpPr>
        <dsp:cNvPr id="0" name=""/>
        <dsp:cNvSpPr/>
      </dsp:nvSpPr>
      <dsp:spPr>
        <a:xfrm>
          <a:off x="333341" y="1687820"/>
          <a:ext cx="4666783" cy="67896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zh-CN" sz="2300" kern="1200"/>
            <a:t>在发布中集成</a:t>
          </a:r>
          <a:r>
            <a:rPr lang="en-US" sz="2300" kern="1200"/>
            <a:t>A/B</a:t>
          </a:r>
          <a:r>
            <a:rPr lang="zh-CN" sz="2300" kern="1200"/>
            <a:t>测试</a:t>
          </a:r>
          <a:endParaRPr lang="en-US" sz="2300" kern="1200"/>
        </a:p>
      </dsp:txBody>
      <dsp:txXfrm>
        <a:off x="366485" y="1720964"/>
        <a:ext cx="4600495" cy="612672"/>
      </dsp:txXfrm>
    </dsp:sp>
    <dsp:sp modelId="{7B1FD732-8CDC-4AF8-B5A4-B53936D5864A}">
      <dsp:nvSpPr>
        <dsp:cNvPr id="0" name=""/>
        <dsp:cNvSpPr/>
      </dsp:nvSpPr>
      <dsp:spPr>
        <a:xfrm>
          <a:off x="0" y="3505280"/>
          <a:ext cx="6666833" cy="17388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163576" numCol="1" spcCol="1270" anchor="t" anchorCtr="0">
          <a:noAutofit/>
        </a:bodyPr>
        <a:lstStyle/>
        <a:p>
          <a:pPr marL="228600" lvl="1" indent="-228600" algn="l" defTabSz="1022350">
            <a:lnSpc>
              <a:spcPct val="90000"/>
            </a:lnSpc>
            <a:spcBef>
              <a:spcPct val="0"/>
            </a:spcBef>
            <a:spcAft>
              <a:spcPct val="15000"/>
            </a:spcAft>
            <a:buChar char="•"/>
          </a:pPr>
          <a:r>
            <a:rPr lang="zh-CN" sz="2300" kern="1200"/>
            <a:t>不仅要快速部署和发布软件，还要在实验方面不断提升，通过实验主动实现业务目标和客户满意度。</a:t>
          </a:r>
          <a:endParaRPr lang="en-US" sz="2300" kern="1200"/>
        </a:p>
      </dsp:txBody>
      <dsp:txXfrm>
        <a:off x="0" y="3505280"/>
        <a:ext cx="6666833" cy="1738800"/>
      </dsp:txXfrm>
    </dsp:sp>
    <dsp:sp modelId="{D3BD076C-5C5F-45F8-A9D1-C76C74C5309F}">
      <dsp:nvSpPr>
        <dsp:cNvPr id="0" name=""/>
        <dsp:cNvSpPr/>
      </dsp:nvSpPr>
      <dsp:spPr>
        <a:xfrm>
          <a:off x="333341" y="3165800"/>
          <a:ext cx="4666783" cy="67896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22350">
            <a:lnSpc>
              <a:spcPct val="90000"/>
            </a:lnSpc>
            <a:spcBef>
              <a:spcPct val="0"/>
            </a:spcBef>
            <a:spcAft>
              <a:spcPct val="35000"/>
            </a:spcAft>
            <a:buNone/>
          </a:pPr>
          <a:r>
            <a:rPr lang="zh-CN" sz="2300" kern="1200"/>
            <a:t>在功能规划中集成</a:t>
          </a:r>
          <a:r>
            <a:rPr lang="en-US" sz="2300" kern="1200"/>
            <a:t>A/B</a:t>
          </a:r>
          <a:r>
            <a:rPr lang="zh-CN" sz="2300" kern="1200"/>
            <a:t>测试</a:t>
          </a:r>
          <a:endParaRPr lang="en-US" sz="2300" kern="1200"/>
        </a:p>
      </dsp:txBody>
      <dsp:txXfrm>
        <a:off x="366485" y="3198944"/>
        <a:ext cx="4600495" cy="61267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9DC1C-8EF1-4648-BAD7-0A98F315C583}">
      <dsp:nvSpPr>
        <dsp:cNvPr id="0" name=""/>
        <dsp:cNvSpPr/>
      </dsp:nvSpPr>
      <dsp:spPr>
        <a:xfrm>
          <a:off x="0" y="269622"/>
          <a:ext cx="6666833" cy="6615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反事实思维容易认为事故是由于缺乏审批流程导致。</a:t>
          </a:r>
          <a:endParaRPr lang="en-US" sz="1500" kern="1200"/>
        </a:p>
      </dsp:txBody>
      <dsp:txXfrm>
        <a:off x="0" y="269622"/>
        <a:ext cx="6666833" cy="661500"/>
      </dsp:txXfrm>
    </dsp:sp>
    <dsp:sp modelId="{C6A4F481-A193-4C0F-B94F-E0BC0EE862FE}">
      <dsp:nvSpPr>
        <dsp:cNvPr id="0" name=""/>
        <dsp:cNvSpPr/>
      </dsp:nvSpPr>
      <dsp:spPr>
        <a:xfrm>
          <a:off x="333341" y="48222"/>
          <a:ext cx="4666783"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zh-CN" sz="1500" kern="1200"/>
            <a:t>防止「过度控制变更」</a:t>
          </a:r>
          <a:endParaRPr lang="en-US" sz="1500" kern="1200"/>
        </a:p>
      </dsp:txBody>
      <dsp:txXfrm>
        <a:off x="354957" y="69838"/>
        <a:ext cx="4623551" cy="399568"/>
      </dsp:txXfrm>
    </dsp:sp>
    <dsp:sp modelId="{F9DA9612-8B4C-4BDD-9A43-69717F9B76F1}">
      <dsp:nvSpPr>
        <dsp:cNvPr id="0" name=""/>
        <dsp:cNvSpPr/>
      </dsp:nvSpPr>
      <dsp:spPr>
        <a:xfrm>
          <a:off x="0" y="1233522"/>
          <a:ext cx="6666833" cy="8977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DevOps </a:t>
          </a:r>
          <a:r>
            <a:rPr lang="zh-CN" sz="1500" kern="1200"/>
            <a:t>中高绩效的组织更多地依赖同行评审，更少地依赖外部变更批准（层层审批）。</a:t>
          </a:r>
          <a:endParaRPr lang="en-US" sz="1500" kern="1200"/>
        </a:p>
      </dsp:txBody>
      <dsp:txXfrm>
        <a:off x="0" y="1233522"/>
        <a:ext cx="6666833" cy="897750"/>
      </dsp:txXfrm>
    </dsp:sp>
    <dsp:sp modelId="{BD83EBA4-2A47-44F9-9F71-73EE83C21341}">
      <dsp:nvSpPr>
        <dsp:cNvPr id="0" name=""/>
        <dsp:cNvSpPr/>
      </dsp:nvSpPr>
      <dsp:spPr>
        <a:xfrm>
          <a:off x="333341" y="1012122"/>
          <a:ext cx="4666783"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zh-CN" sz="1500" kern="1200"/>
            <a:t>建立同行评审，缩短审批流程</a:t>
          </a:r>
          <a:endParaRPr lang="en-US" sz="1500" kern="1200"/>
        </a:p>
      </dsp:txBody>
      <dsp:txXfrm>
        <a:off x="354957" y="1033738"/>
        <a:ext cx="4623551" cy="399568"/>
      </dsp:txXfrm>
    </dsp:sp>
    <dsp:sp modelId="{DAE6451E-79AA-4D70-A8AA-D39EE63BC6DB}">
      <dsp:nvSpPr>
        <dsp:cNvPr id="0" name=""/>
        <dsp:cNvSpPr/>
      </dsp:nvSpPr>
      <dsp:spPr>
        <a:xfrm>
          <a:off x="0" y="2433672"/>
          <a:ext cx="6666833" cy="148837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每个人的代码提交到主干时，必须由同行进行评审；</a:t>
          </a:r>
          <a:endParaRPr lang="en-US" sz="1500" kern="1200"/>
        </a:p>
        <a:p>
          <a:pPr marL="114300" lvl="1" indent="-114300" algn="l" defTabSz="666750">
            <a:lnSpc>
              <a:spcPct val="90000"/>
            </a:lnSpc>
            <a:spcBef>
              <a:spcPct val="0"/>
            </a:spcBef>
            <a:spcAft>
              <a:spcPct val="15000"/>
            </a:spcAft>
            <a:buChar char="•"/>
          </a:pPr>
          <a:r>
            <a:rPr lang="zh-CN" sz="1500" kern="1200"/>
            <a:t>每个人应该持续关注其他成员的提交活动；</a:t>
          </a:r>
          <a:endParaRPr lang="en-US" sz="1500" kern="1200"/>
        </a:p>
        <a:p>
          <a:pPr marL="114300" lvl="1" indent="-114300" algn="l" defTabSz="666750">
            <a:lnSpc>
              <a:spcPct val="90000"/>
            </a:lnSpc>
            <a:spcBef>
              <a:spcPct val="0"/>
            </a:spcBef>
            <a:spcAft>
              <a:spcPct val="15000"/>
            </a:spcAft>
            <a:buChar char="•"/>
          </a:pPr>
          <a:r>
            <a:rPr lang="zh-CN" sz="1500" kern="1200"/>
            <a:t>定义高风险变更，从而决定是否需要请领域专家进行审查；</a:t>
          </a:r>
          <a:endParaRPr lang="en-US" sz="1500" kern="1200"/>
        </a:p>
        <a:p>
          <a:pPr marL="114300" lvl="1" indent="-114300" algn="l" defTabSz="666750">
            <a:lnSpc>
              <a:spcPct val="90000"/>
            </a:lnSpc>
            <a:spcBef>
              <a:spcPct val="0"/>
            </a:spcBef>
            <a:spcAft>
              <a:spcPct val="15000"/>
            </a:spcAft>
            <a:buChar char="•"/>
          </a:pPr>
          <a:r>
            <a:rPr lang="zh-CN" sz="1500" kern="1200"/>
            <a:t>将大的提交变更拆分成小批量变更。</a:t>
          </a:r>
          <a:endParaRPr lang="en-US" sz="1500" kern="1200"/>
        </a:p>
      </dsp:txBody>
      <dsp:txXfrm>
        <a:off x="0" y="2433672"/>
        <a:ext cx="6666833" cy="1488375"/>
      </dsp:txXfrm>
    </dsp:sp>
    <dsp:sp modelId="{FC1EBD8B-4387-493B-9CE8-BED73C6ECFE8}">
      <dsp:nvSpPr>
        <dsp:cNvPr id="0" name=""/>
        <dsp:cNvSpPr/>
      </dsp:nvSpPr>
      <dsp:spPr>
        <a:xfrm>
          <a:off x="333341" y="2212272"/>
          <a:ext cx="4666783"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zh-CN" sz="1500" kern="1200"/>
            <a:t>代码评审</a:t>
          </a:r>
          <a:endParaRPr lang="en-US" sz="1500" kern="1200"/>
        </a:p>
      </dsp:txBody>
      <dsp:txXfrm>
        <a:off x="354957" y="2233888"/>
        <a:ext cx="4623551" cy="399568"/>
      </dsp:txXfrm>
    </dsp:sp>
    <dsp:sp modelId="{C78034C4-4438-4D05-A4F5-2851DFAA54C1}">
      <dsp:nvSpPr>
        <dsp:cNvPr id="0" name=""/>
        <dsp:cNvSpPr/>
      </dsp:nvSpPr>
      <dsp:spPr>
        <a:xfrm>
          <a:off x="0" y="4224447"/>
          <a:ext cx="6666833" cy="11812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zh-CN" sz="1500" kern="1200"/>
            <a:t>研究表明：结对的程序员比两个独立工作的程序员慢了</a:t>
          </a:r>
          <a:r>
            <a:rPr lang="en-US" sz="1500" kern="1200"/>
            <a:t>15%</a:t>
          </a:r>
          <a:r>
            <a:rPr lang="zh-CN" sz="1500" kern="1200"/>
            <a:t>，而‘无错误’代码量却从</a:t>
          </a:r>
          <a:r>
            <a:rPr lang="en-US" sz="1500" kern="1200"/>
            <a:t>70%</a:t>
          </a:r>
          <a:r>
            <a:rPr lang="zh-CN" sz="1500" kern="1200"/>
            <a:t>增加到了</a:t>
          </a:r>
          <a:r>
            <a:rPr lang="en-US" sz="1500" kern="1200"/>
            <a:t>85%</a:t>
          </a:r>
          <a:r>
            <a:rPr lang="zh-CN" sz="1500" kern="1200"/>
            <a:t>。</a:t>
          </a:r>
          <a:endParaRPr lang="en-US" sz="1500" kern="1200"/>
        </a:p>
        <a:p>
          <a:pPr marL="114300" lvl="1" indent="-114300" algn="l" defTabSz="666750">
            <a:lnSpc>
              <a:spcPct val="90000"/>
            </a:lnSpc>
            <a:spcBef>
              <a:spcPct val="0"/>
            </a:spcBef>
            <a:spcAft>
              <a:spcPct val="15000"/>
            </a:spcAft>
            <a:buChar char="•"/>
          </a:pPr>
          <a:r>
            <a:rPr lang="zh-CN" sz="1500" kern="1200"/>
            <a:t>测试和调试程序的成本通常比写初始代码的成本高出多倍。</a:t>
          </a:r>
          <a:endParaRPr lang="en-US" sz="1500" kern="1200"/>
        </a:p>
      </dsp:txBody>
      <dsp:txXfrm>
        <a:off x="0" y="4224447"/>
        <a:ext cx="6666833" cy="1181250"/>
      </dsp:txXfrm>
    </dsp:sp>
    <dsp:sp modelId="{B4EBBEE9-D709-4D8D-A81C-C25F7BA70A30}">
      <dsp:nvSpPr>
        <dsp:cNvPr id="0" name=""/>
        <dsp:cNvSpPr/>
      </dsp:nvSpPr>
      <dsp:spPr>
        <a:xfrm>
          <a:off x="333341" y="4003047"/>
          <a:ext cx="4666783"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zh-CN" sz="1500" kern="1200"/>
            <a:t>利用结对编程改进代码变更</a:t>
          </a:r>
          <a:endParaRPr lang="en-US" sz="1500" kern="1200"/>
        </a:p>
      </dsp:txBody>
      <dsp:txXfrm>
        <a:off x="354957" y="4024663"/>
        <a:ext cx="4623551" cy="39956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247FF-95D7-488D-A94A-2A63A18A4656}">
      <dsp:nvSpPr>
        <dsp:cNvPr id="0" name=""/>
        <dsp:cNvSpPr/>
      </dsp:nvSpPr>
      <dsp:spPr>
        <a:xfrm>
          <a:off x="0" y="900367"/>
          <a:ext cx="6492875" cy="10266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zh-CN" sz="3900" kern="1200"/>
            <a:t>将学习融入日常工作</a:t>
          </a:r>
          <a:endParaRPr lang="en-US" sz="3900" kern="1200"/>
        </a:p>
      </dsp:txBody>
      <dsp:txXfrm>
        <a:off x="50118" y="950485"/>
        <a:ext cx="6392639" cy="926439"/>
      </dsp:txXfrm>
    </dsp:sp>
    <dsp:sp modelId="{BF8787CE-F43E-4425-B1B5-64928A491478}">
      <dsp:nvSpPr>
        <dsp:cNvPr id="0" name=""/>
        <dsp:cNvSpPr/>
      </dsp:nvSpPr>
      <dsp:spPr>
        <a:xfrm>
          <a:off x="0" y="2039362"/>
          <a:ext cx="6492875" cy="102667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zh-CN" sz="3900" kern="1200"/>
            <a:t>将局部经验转化为全局改进</a:t>
          </a:r>
          <a:endParaRPr lang="en-US" sz="3900" kern="1200"/>
        </a:p>
      </dsp:txBody>
      <dsp:txXfrm>
        <a:off x="50118" y="2089480"/>
        <a:ext cx="6392639" cy="926439"/>
      </dsp:txXfrm>
    </dsp:sp>
    <dsp:sp modelId="{11EB900A-92DB-48F8-894D-F5241CDDF634}">
      <dsp:nvSpPr>
        <dsp:cNvPr id="0" name=""/>
        <dsp:cNvSpPr/>
      </dsp:nvSpPr>
      <dsp:spPr>
        <a:xfrm>
          <a:off x="0" y="3178357"/>
          <a:ext cx="6492875" cy="102667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zh-CN" sz="3900" kern="1200"/>
            <a:t>预留组织学习和改进的</a:t>
          </a:r>
          <a:r>
            <a:rPr lang="zh-CN" altLang="en-US" sz="3900" kern="1200"/>
            <a:t>时间</a:t>
          </a:r>
          <a:endParaRPr lang="en-US" sz="3900" kern="1200"/>
        </a:p>
      </dsp:txBody>
      <dsp:txXfrm>
        <a:off x="50118" y="3228475"/>
        <a:ext cx="6392639" cy="92643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F8395-5E64-4DFD-8975-F2365434024E}">
      <dsp:nvSpPr>
        <dsp:cNvPr id="0" name=""/>
        <dsp:cNvSpPr/>
      </dsp:nvSpPr>
      <dsp:spPr>
        <a:xfrm>
          <a:off x="0" y="380663"/>
          <a:ext cx="6263640" cy="171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随着组织能力的提升，事故数量大幅降低，故障越不应该出现。</a:t>
          </a:r>
          <a:endParaRPr lang="en-US" sz="1600" kern="1200"/>
        </a:p>
        <a:p>
          <a:pPr marL="171450" lvl="1" indent="-171450" algn="l" defTabSz="711200">
            <a:lnSpc>
              <a:spcPct val="90000"/>
            </a:lnSpc>
            <a:spcBef>
              <a:spcPct val="0"/>
            </a:spcBef>
            <a:spcAft>
              <a:spcPct val="15000"/>
            </a:spcAft>
            <a:buChar char="•"/>
          </a:pPr>
          <a:r>
            <a:rPr lang="zh-CN" sz="1600" kern="1200"/>
            <a:t>在复杂的系统中，放大微弱的故障信号对于防范灾难性故障事关重要。</a:t>
          </a:r>
          <a:endParaRPr lang="en-US" sz="1600" kern="1200"/>
        </a:p>
      </dsp:txBody>
      <dsp:txXfrm>
        <a:off x="0" y="380663"/>
        <a:ext cx="6263640" cy="1713600"/>
      </dsp:txXfrm>
    </dsp:sp>
    <dsp:sp modelId="{4CED085E-0117-4AC2-9139-8418CE691C8F}">
      <dsp:nvSpPr>
        <dsp:cNvPr id="0" name=""/>
        <dsp:cNvSpPr/>
      </dsp:nvSpPr>
      <dsp:spPr>
        <a:xfrm>
          <a:off x="313182" y="144503"/>
          <a:ext cx="438454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zh-CN" sz="1600" kern="1200"/>
            <a:t>降低事故容忍度，寻找更弱的故障信号</a:t>
          </a:r>
          <a:endParaRPr lang="en-US" sz="1600" kern="1200"/>
        </a:p>
      </dsp:txBody>
      <dsp:txXfrm>
        <a:off x="336239" y="167560"/>
        <a:ext cx="4338434" cy="426206"/>
      </dsp:txXfrm>
    </dsp:sp>
    <dsp:sp modelId="{19405EA0-CEF9-4C6F-9198-D4EDD4C132CD}">
      <dsp:nvSpPr>
        <dsp:cNvPr id="0" name=""/>
        <dsp:cNvSpPr/>
      </dsp:nvSpPr>
      <dsp:spPr>
        <a:xfrm>
          <a:off x="0" y="2416824"/>
          <a:ext cx="6263640" cy="1461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高效能</a:t>
          </a:r>
          <a:r>
            <a:rPr lang="en-US" sz="1600" kern="1200"/>
            <a:t>DevOps</a:t>
          </a:r>
          <a:r>
            <a:rPr lang="zh-CN" sz="1600" kern="1200"/>
            <a:t>组织的变更频率是平均水平的</a:t>
          </a:r>
          <a:r>
            <a:rPr lang="en-US" sz="1600" kern="1200"/>
            <a:t>30</a:t>
          </a:r>
          <a:r>
            <a:rPr lang="zh-CN" sz="1600" kern="1200"/>
            <a:t>倍，即使失败率只有平均水平的一半，也显然意味着故障总数更多。</a:t>
          </a:r>
          <a:endParaRPr lang="en-US" sz="1600" kern="1200"/>
        </a:p>
        <a:p>
          <a:pPr marL="171450" lvl="1" indent="-171450" algn="l" defTabSz="711200">
            <a:lnSpc>
              <a:spcPct val="90000"/>
            </a:lnSpc>
            <a:spcBef>
              <a:spcPct val="0"/>
            </a:spcBef>
            <a:spcAft>
              <a:spcPct val="15000"/>
            </a:spcAft>
            <a:buChar char="•"/>
          </a:pPr>
          <a:r>
            <a:rPr lang="zh-CN" sz="1600" kern="1200"/>
            <a:t>鼓励创新并接受因此带来的风险。</a:t>
          </a:r>
          <a:endParaRPr lang="en-US" sz="1600" kern="1200"/>
        </a:p>
      </dsp:txBody>
      <dsp:txXfrm>
        <a:off x="0" y="2416824"/>
        <a:ext cx="6263640" cy="1461600"/>
      </dsp:txXfrm>
    </dsp:sp>
    <dsp:sp modelId="{D5D2FA89-A465-4E38-B98E-340F1622023A}">
      <dsp:nvSpPr>
        <dsp:cNvPr id="0" name=""/>
        <dsp:cNvSpPr/>
      </dsp:nvSpPr>
      <dsp:spPr>
        <a:xfrm>
          <a:off x="313182" y="2180664"/>
          <a:ext cx="4384548" cy="472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zh-CN" sz="1600" kern="1200"/>
            <a:t>重新定义失败</a:t>
          </a:r>
          <a:endParaRPr lang="en-US" sz="1600" kern="1200"/>
        </a:p>
      </dsp:txBody>
      <dsp:txXfrm>
        <a:off x="336239" y="2203721"/>
        <a:ext cx="4338434" cy="426206"/>
      </dsp:txXfrm>
    </dsp:sp>
    <dsp:sp modelId="{36F96D12-AE7E-4CED-A9F4-6E8D84AAE4D1}">
      <dsp:nvSpPr>
        <dsp:cNvPr id="0" name=""/>
        <dsp:cNvSpPr/>
      </dsp:nvSpPr>
      <dsp:spPr>
        <a:xfrm>
          <a:off x="0" y="4200984"/>
          <a:ext cx="6263640" cy="115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帮助团队模拟和演练事故，使其具备实战能力。</a:t>
          </a:r>
          <a:endParaRPr lang="en-US" sz="1600" kern="1200"/>
        </a:p>
        <a:p>
          <a:pPr marL="171450" lvl="1" indent="-171450" algn="l" defTabSz="711200">
            <a:lnSpc>
              <a:spcPct val="90000"/>
            </a:lnSpc>
            <a:spcBef>
              <a:spcPct val="0"/>
            </a:spcBef>
            <a:spcAft>
              <a:spcPct val="15000"/>
            </a:spcAft>
            <a:buChar char="•"/>
          </a:pPr>
          <a:r>
            <a:rPr lang="zh-CN" sz="1600" kern="1200"/>
            <a:t>暴露系统的潜在缺陷。</a:t>
          </a:r>
          <a:endParaRPr lang="en-US" sz="1600" kern="1200"/>
        </a:p>
      </dsp:txBody>
      <dsp:txXfrm>
        <a:off x="0" y="4200984"/>
        <a:ext cx="6263640" cy="1159200"/>
      </dsp:txXfrm>
    </dsp:sp>
    <dsp:sp modelId="{96B01D20-2EE6-48B8-A232-C2BD3004B29D}">
      <dsp:nvSpPr>
        <dsp:cNvPr id="0" name=""/>
        <dsp:cNvSpPr/>
      </dsp:nvSpPr>
      <dsp:spPr>
        <a:xfrm>
          <a:off x="313182" y="3964824"/>
          <a:ext cx="438454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zh-CN" sz="1600" kern="1200"/>
            <a:t>创建故障演练日</a:t>
          </a:r>
          <a:endParaRPr lang="en-US" sz="1600" kern="1200"/>
        </a:p>
      </dsp:txBody>
      <dsp:txXfrm>
        <a:off x="336239" y="3987881"/>
        <a:ext cx="4338434" cy="42620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6C777-B08E-4D17-B97C-37AE9E57ACE9}">
      <dsp:nvSpPr>
        <dsp:cNvPr id="0" name=""/>
        <dsp:cNvSpPr/>
      </dsp:nvSpPr>
      <dsp:spPr>
        <a:xfrm>
          <a:off x="0" y="1373543"/>
          <a:ext cx="6263640" cy="151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t>
          </a:r>
          <a:r>
            <a:rPr lang="en-US" sz="1600" kern="1200" err="1"/>
            <a:t>ArchOps</a:t>
          </a:r>
          <a:r>
            <a:rPr lang="en-US" sz="1600" kern="1200"/>
            <a:t>] </a:t>
          </a:r>
          <a:r>
            <a:rPr lang="zh-CN" sz="1600" kern="1200"/>
            <a:t>使工程师成为构建者，而不是砌砖工；</a:t>
          </a:r>
          <a:endParaRPr lang="en-US" sz="1600" kern="1200"/>
        </a:p>
        <a:p>
          <a:pPr marL="171450" lvl="1" indent="-171450" algn="l" defTabSz="711200">
            <a:lnSpc>
              <a:spcPct val="90000"/>
            </a:lnSpc>
            <a:spcBef>
              <a:spcPct val="0"/>
            </a:spcBef>
            <a:spcAft>
              <a:spcPct val="15000"/>
            </a:spcAft>
            <a:buChar char="•"/>
          </a:pPr>
          <a:r>
            <a:rPr lang="zh-CN" sz="1600" kern="1200"/>
            <a:t>将手动操作流程转换为可自动化执行的代码；</a:t>
          </a:r>
          <a:endParaRPr lang="en-US" sz="1600" kern="1200"/>
        </a:p>
        <a:p>
          <a:pPr marL="171450" lvl="1" indent="-171450" algn="l" defTabSz="711200">
            <a:lnSpc>
              <a:spcPct val="90000"/>
            </a:lnSpc>
            <a:spcBef>
              <a:spcPct val="0"/>
            </a:spcBef>
            <a:spcAft>
              <a:spcPct val="15000"/>
            </a:spcAft>
            <a:buChar char="•"/>
          </a:pPr>
          <a:r>
            <a:rPr lang="zh-CN" sz="1600" kern="1200"/>
            <a:t>将合规性使用代码表达出来。</a:t>
          </a:r>
          <a:endParaRPr lang="en-US" sz="1600" kern="1200"/>
        </a:p>
      </dsp:txBody>
      <dsp:txXfrm>
        <a:off x="0" y="1373543"/>
        <a:ext cx="6263640" cy="1512000"/>
      </dsp:txXfrm>
    </dsp:sp>
    <dsp:sp modelId="{9E64FDE1-AFDD-4E00-95FB-BB82C7A0406F}">
      <dsp:nvSpPr>
        <dsp:cNvPr id="0" name=""/>
        <dsp:cNvSpPr/>
      </dsp:nvSpPr>
      <dsp:spPr>
        <a:xfrm>
          <a:off x="313182" y="1137383"/>
          <a:ext cx="438454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zh-CN" sz="1600" kern="1200"/>
            <a:t>将标准、流程和规范转化为便于执行的形式</a:t>
          </a:r>
          <a:endParaRPr lang="en-US" sz="1600" kern="1200"/>
        </a:p>
      </dsp:txBody>
      <dsp:txXfrm>
        <a:off x="336239" y="1160440"/>
        <a:ext cx="4338434" cy="426206"/>
      </dsp:txXfrm>
    </dsp:sp>
    <dsp:sp modelId="{A3492775-90ED-4B53-A86C-6E4ABF637D9E}">
      <dsp:nvSpPr>
        <dsp:cNvPr id="0" name=""/>
        <dsp:cNvSpPr/>
      </dsp:nvSpPr>
      <dsp:spPr>
        <a:xfrm>
          <a:off x="0" y="3208103"/>
          <a:ext cx="6263640" cy="115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33248" rIns="486128"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自动化界面测试，令使用者知道系统如何使用</a:t>
          </a:r>
          <a:r>
            <a:rPr lang="zh-CN" altLang="en-US" sz="1600" kern="1200"/>
            <a:t>；</a:t>
          </a:r>
          <a:endParaRPr lang="en-US" sz="1600" kern="1200"/>
        </a:p>
        <a:p>
          <a:pPr marL="171450" lvl="1" indent="-171450" algn="l" defTabSz="711200">
            <a:lnSpc>
              <a:spcPct val="90000"/>
            </a:lnSpc>
            <a:spcBef>
              <a:spcPct val="0"/>
            </a:spcBef>
            <a:spcAft>
              <a:spcPct val="15000"/>
            </a:spcAft>
            <a:buChar char="•"/>
          </a:pPr>
          <a:r>
            <a:rPr lang="zh-CN" sz="1600" kern="1200"/>
            <a:t>单元测试，令调用者知道方法</a:t>
          </a:r>
          <a:r>
            <a:rPr lang="en-US" sz="1600" kern="1200"/>
            <a:t>API</a:t>
          </a:r>
          <a:r>
            <a:rPr lang="zh-CN" sz="1600" kern="1200"/>
            <a:t>如何使用</a:t>
          </a:r>
          <a:r>
            <a:rPr lang="zh-CN" altLang="en-US" sz="1600" kern="1200"/>
            <a:t>。</a:t>
          </a:r>
          <a:endParaRPr lang="en-US" sz="1600" kern="1200"/>
        </a:p>
      </dsp:txBody>
      <dsp:txXfrm>
        <a:off x="0" y="3208103"/>
        <a:ext cx="6263640" cy="1159200"/>
      </dsp:txXfrm>
    </dsp:sp>
    <dsp:sp modelId="{C8B1019B-6CA5-40D9-90CB-30BA825A108E}">
      <dsp:nvSpPr>
        <dsp:cNvPr id="0" name=""/>
        <dsp:cNvSpPr/>
      </dsp:nvSpPr>
      <dsp:spPr>
        <a:xfrm>
          <a:off x="313182" y="2971944"/>
          <a:ext cx="438454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11200">
            <a:lnSpc>
              <a:spcPct val="90000"/>
            </a:lnSpc>
            <a:spcBef>
              <a:spcPct val="0"/>
            </a:spcBef>
            <a:spcAft>
              <a:spcPct val="35000"/>
            </a:spcAft>
            <a:buNone/>
          </a:pPr>
          <a:r>
            <a:rPr lang="zh-CN" sz="1600" kern="1200"/>
            <a:t>运用自动化测试记录和传播知识</a:t>
          </a:r>
          <a:endParaRPr lang="en-US" sz="1600" kern="1200"/>
        </a:p>
      </dsp:txBody>
      <dsp:txXfrm>
        <a:off x="336239" y="2995001"/>
        <a:ext cx="4338434" cy="42620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AB67E-504A-486C-9FF1-A22386B02EBB}">
      <dsp:nvSpPr>
        <dsp:cNvPr id="0" name=""/>
        <dsp:cNvSpPr/>
      </dsp:nvSpPr>
      <dsp:spPr>
        <a:xfrm>
          <a:off x="0" y="1548593"/>
          <a:ext cx="6263640" cy="976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16560" rIns="486128"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a:t>将重复的运维工作通过编码进行实现</a:t>
          </a:r>
          <a:r>
            <a:rPr lang="zh-CN" altLang="en-US" sz="2000" kern="1200"/>
            <a:t>。</a:t>
          </a:r>
          <a:endParaRPr lang="en-US" sz="2000" kern="1200"/>
        </a:p>
      </dsp:txBody>
      <dsp:txXfrm>
        <a:off x="0" y="1548593"/>
        <a:ext cx="6263640" cy="976500"/>
      </dsp:txXfrm>
    </dsp:sp>
    <dsp:sp modelId="{1BAD724B-3E9D-4F7F-95DA-60272A4D4C3E}">
      <dsp:nvSpPr>
        <dsp:cNvPr id="0" name=""/>
        <dsp:cNvSpPr/>
      </dsp:nvSpPr>
      <dsp:spPr>
        <a:xfrm>
          <a:off x="313182" y="1253393"/>
          <a:ext cx="4384548"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zh-CN" sz="2000" kern="1200"/>
            <a:t>把可重用的运维用户故事纳入开发</a:t>
          </a:r>
          <a:endParaRPr lang="en-US" sz="2000" kern="1200"/>
        </a:p>
      </dsp:txBody>
      <dsp:txXfrm>
        <a:off x="342003" y="1282214"/>
        <a:ext cx="4326906" cy="532758"/>
      </dsp:txXfrm>
    </dsp:sp>
    <dsp:sp modelId="{A2C152EF-69C7-40D0-987C-DF326FC6C4B6}">
      <dsp:nvSpPr>
        <dsp:cNvPr id="0" name=""/>
        <dsp:cNvSpPr/>
      </dsp:nvSpPr>
      <dsp:spPr>
        <a:xfrm>
          <a:off x="0" y="2928294"/>
          <a:ext cx="6263640" cy="1323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16560" rIns="486128" bIns="142240" numCol="1" spcCol="1270" anchor="t" anchorCtr="0">
          <a:noAutofit/>
        </a:bodyPr>
        <a:lstStyle/>
        <a:p>
          <a:pPr marL="228600" lvl="1" indent="-228600" algn="l" defTabSz="889000">
            <a:lnSpc>
              <a:spcPct val="90000"/>
            </a:lnSpc>
            <a:spcBef>
              <a:spcPct val="0"/>
            </a:spcBef>
            <a:spcAft>
              <a:spcPct val="15000"/>
            </a:spcAft>
            <a:buChar char="•"/>
          </a:pPr>
          <a:r>
            <a:rPr lang="zh-CN" sz="2000" kern="1200"/>
            <a:t>不能减慢工作流；</a:t>
          </a:r>
          <a:endParaRPr lang="en-US" sz="2000" kern="1200"/>
        </a:p>
        <a:p>
          <a:pPr marL="228600" lvl="1" indent="-228600" algn="l" defTabSz="889000">
            <a:lnSpc>
              <a:spcPct val="90000"/>
            </a:lnSpc>
            <a:spcBef>
              <a:spcPct val="0"/>
            </a:spcBef>
            <a:spcAft>
              <a:spcPct val="15000"/>
            </a:spcAft>
            <a:buChar char="•"/>
          </a:pPr>
          <a:r>
            <a:rPr lang="zh-CN" altLang="en-US" sz="2000" kern="1200"/>
            <a:t>思考举例：</a:t>
          </a:r>
          <a:r>
            <a:rPr lang="en-US" sz="2000" kern="1200"/>
            <a:t>TIDB VS MySQL </a:t>
          </a:r>
          <a:r>
            <a:rPr lang="zh-CN" sz="2000" kern="1200"/>
            <a:t>该如何选择</a:t>
          </a:r>
          <a:r>
            <a:rPr lang="zh-CN" altLang="en-US" sz="2000" kern="1200"/>
            <a:t>。</a:t>
          </a:r>
          <a:endParaRPr lang="en-US" sz="2000" kern="1200"/>
        </a:p>
      </dsp:txBody>
      <dsp:txXfrm>
        <a:off x="0" y="2928294"/>
        <a:ext cx="6263640" cy="1323000"/>
      </dsp:txXfrm>
    </dsp:sp>
    <dsp:sp modelId="{0F830D24-5A49-46AB-B212-70E7A668E850}">
      <dsp:nvSpPr>
        <dsp:cNvPr id="0" name=""/>
        <dsp:cNvSpPr/>
      </dsp:nvSpPr>
      <dsp:spPr>
        <a:xfrm>
          <a:off x="313182" y="2633093"/>
          <a:ext cx="4384548"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zh-CN" sz="2000" kern="1200"/>
            <a:t>技术选型需要考虑运维因素</a:t>
          </a:r>
          <a:endParaRPr lang="en-US" sz="2000" kern="1200"/>
        </a:p>
      </dsp:txBody>
      <dsp:txXfrm>
        <a:off x="342003" y="2661914"/>
        <a:ext cx="4326906"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D7AC0-EC92-4516-99B8-CBFC1C74D497}">
      <dsp:nvSpPr>
        <dsp:cNvPr id="0" name=""/>
        <dsp:cNvSpPr/>
      </dsp:nvSpPr>
      <dsp:spPr>
        <a:xfrm>
          <a:off x="0" y="17290"/>
          <a:ext cx="6367912" cy="20507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sz="3800" kern="1200"/>
            <a:t>敏态需求的增加，即探索性工作的增加</a:t>
          </a:r>
          <a:endParaRPr lang="en-US" sz="3800" kern="1200"/>
        </a:p>
      </dsp:txBody>
      <dsp:txXfrm>
        <a:off x="100108" y="117398"/>
        <a:ext cx="6167696" cy="1850501"/>
      </dsp:txXfrm>
    </dsp:sp>
    <dsp:sp modelId="{CE86B42E-4325-4D69-8FB7-09290864E5DD}">
      <dsp:nvSpPr>
        <dsp:cNvPr id="0" name=""/>
        <dsp:cNvSpPr/>
      </dsp:nvSpPr>
      <dsp:spPr>
        <a:xfrm>
          <a:off x="0" y="2177447"/>
          <a:ext cx="6367912" cy="205071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sz="3800" kern="1200"/>
            <a:t>企业存在对消除浪费的需求</a:t>
          </a:r>
          <a:endParaRPr lang="en-US" sz="3800" kern="1200"/>
        </a:p>
      </dsp:txBody>
      <dsp:txXfrm>
        <a:off x="100108" y="2277555"/>
        <a:ext cx="6167696" cy="1850501"/>
      </dsp:txXfrm>
    </dsp:sp>
    <dsp:sp modelId="{F3B4B441-9F74-4DCA-894C-04BD36EBF4C9}">
      <dsp:nvSpPr>
        <dsp:cNvPr id="0" name=""/>
        <dsp:cNvSpPr/>
      </dsp:nvSpPr>
      <dsp:spPr>
        <a:xfrm>
          <a:off x="0" y="4337605"/>
          <a:ext cx="6367912" cy="205071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zh-CN" sz="3800" kern="1200"/>
            <a:t>软件开发活动在企业经营活动中占比的不断增加</a:t>
          </a:r>
          <a:endParaRPr lang="en-US" sz="3800" kern="1200"/>
        </a:p>
      </dsp:txBody>
      <dsp:txXfrm>
        <a:off x="100108" y="4437713"/>
        <a:ext cx="6167696" cy="185050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CCF96-95A0-4E5B-A2C0-BBD51A406E03}">
      <dsp:nvSpPr>
        <dsp:cNvPr id="0" name=""/>
        <dsp:cNvSpPr/>
      </dsp:nvSpPr>
      <dsp:spPr>
        <a:xfrm>
          <a:off x="0" y="229353"/>
          <a:ext cx="6269038" cy="6054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偿还技术债务制度化</a:t>
          </a:r>
          <a:endParaRPr lang="en-US" sz="2300" kern="1200"/>
        </a:p>
      </dsp:txBody>
      <dsp:txXfrm>
        <a:off x="29557" y="258910"/>
        <a:ext cx="6209924" cy="546360"/>
      </dsp:txXfrm>
    </dsp:sp>
    <dsp:sp modelId="{88D928C4-B087-4300-BF10-468948BB976F}">
      <dsp:nvSpPr>
        <dsp:cNvPr id="0" name=""/>
        <dsp:cNvSpPr/>
      </dsp:nvSpPr>
      <dsp:spPr>
        <a:xfrm>
          <a:off x="0" y="834828"/>
          <a:ext cx="6269038" cy="1047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定时「大扫除」</a:t>
          </a:r>
          <a:endParaRPr lang="en-US" sz="1800" kern="1200"/>
        </a:p>
        <a:p>
          <a:pPr marL="171450" lvl="1" indent="-171450" algn="l" defTabSz="800100">
            <a:lnSpc>
              <a:spcPct val="90000"/>
            </a:lnSpc>
            <a:spcBef>
              <a:spcPct val="0"/>
            </a:spcBef>
            <a:spcAft>
              <a:spcPct val="20000"/>
            </a:spcAft>
            <a:buChar char="•"/>
          </a:pPr>
          <a:r>
            <a:rPr lang="zh-CN" sz="1800" kern="1200"/>
            <a:t>开发和运维针对非功能性需求进行优化，横跨整个价值流。</a:t>
          </a:r>
          <a:endParaRPr lang="en-US" sz="1800" kern="1200"/>
        </a:p>
        <a:p>
          <a:pPr marL="171450" lvl="1" indent="-171450" algn="l" defTabSz="800100">
            <a:lnSpc>
              <a:spcPct val="90000"/>
            </a:lnSpc>
            <a:spcBef>
              <a:spcPct val="0"/>
            </a:spcBef>
            <a:spcAft>
              <a:spcPct val="20000"/>
            </a:spcAft>
            <a:buChar char="•"/>
          </a:pPr>
          <a:r>
            <a:rPr lang="zh-CN" sz="1800" kern="1200"/>
            <a:t>价值：赋予一线工作人员不断识别和解决问题的能力。</a:t>
          </a:r>
          <a:endParaRPr lang="en-US" sz="1800" kern="1200"/>
        </a:p>
      </dsp:txBody>
      <dsp:txXfrm>
        <a:off x="0" y="834828"/>
        <a:ext cx="6269038" cy="1047420"/>
      </dsp:txXfrm>
    </dsp:sp>
    <dsp:sp modelId="{B22D1369-A029-4127-8145-7697C79B4293}">
      <dsp:nvSpPr>
        <dsp:cNvPr id="0" name=""/>
        <dsp:cNvSpPr/>
      </dsp:nvSpPr>
      <dsp:spPr>
        <a:xfrm>
          <a:off x="0" y="1882248"/>
          <a:ext cx="6269038" cy="60547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让所有人教学相长</a:t>
          </a:r>
          <a:endParaRPr lang="en-US" sz="2300" kern="1200"/>
        </a:p>
      </dsp:txBody>
      <dsp:txXfrm>
        <a:off x="29557" y="1911805"/>
        <a:ext cx="6209924" cy="546360"/>
      </dsp:txXfrm>
    </dsp:sp>
    <dsp:sp modelId="{26E54EFC-B6ED-4211-B066-D93F4939A6EF}">
      <dsp:nvSpPr>
        <dsp:cNvPr id="0" name=""/>
        <dsp:cNvSpPr/>
      </dsp:nvSpPr>
      <dsp:spPr>
        <a:xfrm>
          <a:off x="0" y="2487723"/>
          <a:ext cx="6269038" cy="16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所有的工程师都越来越需要某些技能，而不只是开发人员如此。</a:t>
          </a:r>
          <a:endParaRPr lang="en-US" sz="1800" kern="1200"/>
        </a:p>
        <a:p>
          <a:pPr marL="171450" lvl="1" indent="-171450" algn="l" defTabSz="800100">
            <a:lnSpc>
              <a:spcPct val="90000"/>
            </a:lnSpc>
            <a:spcBef>
              <a:spcPct val="0"/>
            </a:spcBef>
            <a:spcAft>
              <a:spcPct val="20000"/>
            </a:spcAft>
            <a:buChar char="•"/>
          </a:pPr>
          <a:r>
            <a:rPr lang="zh-CN" sz="1800" kern="1200"/>
            <a:t>越来越多的技术价值流采用了</a:t>
          </a:r>
          <a:r>
            <a:rPr lang="en-US" sz="1800" kern="1200"/>
            <a:t>DevOps</a:t>
          </a:r>
          <a:r>
            <a:rPr lang="zh-CN" sz="1800" kern="1200"/>
            <a:t>的原则和模式。</a:t>
          </a:r>
          <a:endParaRPr lang="en-US" sz="1800" kern="1200"/>
        </a:p>
        <a:p>
          <a:pPr marL="171450" lvl="1" indent="-171450" algn="l" defTabSz="800100">
            <a:lnSpc>
              <a:spcPct val="90000"/>
            </a:lnSpc>
            <a:spcBef>
              <a:spcPct val="0"/>
            </a:spcBef>
            <a:spcAft>
              <a:spcPct val="20000"/>
            </a:spcAft>
            <a:buChar char="•"/>
          </a:pPr>
          <a:r>
            <a:rPr lang="en-US" sz="1800" kern="1200"/>
            <a:t>[</a:t>
          </a:r>
          <a:r>
            <a:rPr lang="zh-CN" sz="1800" kern="1200"/>
            <a:t>每周学习文化</a:t>
          </a:r>
          <a:r>
            <a:rPr lang="en-US" sz="1800" kern="1200"/>
            <a:t>] </a:t>
          </a:r>
          <a:r>
            <a:rPr lang="zh-CN" sz="1800" kern="1200"/>
            <a:t>每周一次的学习时间，每个同伴既要自己学习，又要教别人。</a:t>
          </a:r>
          <a:endParaRPr lang="en-US" sz="1800" kern="1200"/>
        </a:p>
      </dsp:txBody>
      <dsp:txXfrm>
        <a:off x="0" y="2487723"/>
        <a:ext cx="6269038" cy="1618740"/>
      </dsp:txXfrm>
    </dsp:sp>
    <dsp:sp modelId="{BD054CB4-CE33-47C7-8CE5-F2AD58DDC8FD}">
      <dsp:nvSpPr>
        <dsp:cNvPr id="0" name=""/>
        <dsp:cNvSpPr/>
      </dsp:nvSpPr>
      <dsp:spPr>
        <a:xfrm>
          <a:off x="0" y="4106463"/>
          <a:ext cx="6269038" cy="6054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sz="2300" kern="1200"/>
            <a:t>内部顾问和教练</a:t>
          </a:r>
          <a:endParaRPr lang="en-US" sz="2300" kern="1200"/>
        </a:p>
      </dsp:txBody>
      <dsp:txXfrm>
        <a:off x="29557" y="4136020"/>
        <a:ext cx="6209924" cy="546360"/>
      </dsp:txXfrm>
    </dsp:sp>
    <dsp:sp modelId="{99145FA1-1255-49AE-9D33-F482DC66CA9C}">
      <dsp:nvSpPr>
        <dsp:cNvPr id="0" name=""/>
        <dsp:cNvSpPr/>
      </dsp:nvSpPr>
      <dsp:spPr>
        <a:xfrm>
          <a:off x="0" y="4711938"/>
          <a:ext cx="6269038" cy="630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成立内部的教练和咨询组织，促进专业知识在组织内的传播。</a:t>
          </a:r>
          <a:endParaRPr lang="en-US" sz="1800" kern="1200"/>
        </a:p>
      </dsp:txBody>
      <dsp:txXfrm>
        <a:off x="0" y="4711938"/>
        <a:ext cx="6269038" cy="63083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A969A-768A-4A7D-890B-CBEA99221F48}">
      <dsp:nvSpPr>
        <dsp:cNvPr id="0" name=""/>
        <dsp:cNvSpPr/>
      </dsp:nvSpPr>
      <dsp:spPr>
        <a:xfrm>
          <a:off x="0" y="81228"/>
          <a:ext cx="6798539" cy="3422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流动原则的实践</a:t>
          </a:r>
          <a:endParaRPr lang="en-US" sz="1300" kern="1200"/>
        </a:p>
      </dsp:txBody>
      <dsp:txXfrm>
        <a:off x="16706" y="97934"/>
        <a:ext cx="6765127" cy="308813"/>
      </dsp:txXfrm>
    </dsp:sp>
    <dsp:sp modelId="{F7A23E15-CE20-4D31-A13D-4E615C4DFD3A}">
      <dsp:nvSpPr>
        <dsp:cNvPr id="0" name=""/>
        <dsp:cNvSpPr/>
      </dsp:nvSpPr>
      <dsp:spPr>
        <a:xfrm>
          <a:off x="0" y="423453"/>
          <a:ext cx="679853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54" tIns="16510" rIns="92456" bIns="16510" numCol="1" spcCol="1270" anchor="t" anchorCtr="0">
          <a:noAutofit/>
        </a:bodyPr>
        <a:lstStyle/>
        <a:p>
          <a:pPr marL="57150" lvl="1" indent="-57150" algn="l" defTabSz="444500">
            <a:lnSpc>
              <a:spcPct val="90000"/>
            </a:lnSpc>
            <a:spcBef>
              <a:spcPct val="0"/>
            </a:spcBef>
            <a:spcAft>
              <a:spcPct val="20000"/>
            </a:spcAft>
            <a:buChar char="•"/>
          </a:pPr>
          <a:r>
            <a:rPr lang="zh-CN" sz="1000" kern="1200"/>
            <a:t>部署流水线的基础（所有内容做版本控制、在类生产环境按预期工作才算完成）</a:t>
          </a:r>
          <a:endParaRPr lang="en-US" sz="1000" kern="1200"/>
        </a:p>
        <a:p>
          <a:pPr marL="57150" lvl="1" indent="-57150" algn="l" defTabSz="444500">
            <a:lnSpc>
              <a:spcPct val="90000"/>
            </a:lnSpc>
            <a:spcBef>
              <a:spcPct val="0"/>
            </a:spcBef>
            <a:spcAft>
              <a:spcPct val="20000"/>
            </a:spcAft>
            <a:buChar char="•"/>
          </a:pPr>
          <a:r>
            <a:rPr lang="zh-CN" sz="1000" kern="1200"/>
            <a:t>实现快速可靠的自动化测试（自动化运行、始终保持流水线处于绿色状态）</a:t>
          </a:r>
          <a:endParaRPr lang="en-US" sz="1000" kern="1200"/>
        </a:p>
        <a:p>
          <a:pPr marL="57150" lvl="1" indent="-57150" algn="l" defTabSz="444500">
            <a:lnSpc>
              <a:spcPct val="90000"/>
            </a:lnSpc>
            <a:spcBef>
              <a:spcPct val="0"/>
            </a:spcBef>
            <a:spcAft>
              <a:spcPct val="20000"/>
            </a:spcAft>
            <a:buChar char="•"/>
          </a:pPr>
          <a:r>
            <a:rPr lang="zh-CN" sz="1000" kern="1200"/>
            <a:t>代码持续集成（小批量开发）</a:t>
          </a:r>
          <a:endParaRPr lang="en-US" sz="1000" kern="1200"/>
        </a:p>
        <a:p>
          <a:pPr marL="57150" lvl="1" indent="-57150" algn="l" defTabSz="444500">
            <a:lnSpc>
              <a:spcPct val="90000"/>
            </a:lnSpc>
            <a:spcBef>
              <a:spcPct val="0"/>
            </a:spcBef>
            <a:spcAft>
              <a:spcPct val="20000"/>
            </a:spcAft>
            <a:buChar char="•"/>
          </a:pPr>
          <a:r>
            <a:rPr lang="zh-CN" sz="1000" kern="1200"/>
            <a:t>自动化和低风险发布（自助式部署、部署和发布解耦、采用持续交付）</a:t>
          </a:r>
          <a:endParaRPr lang="en-US" sz="1000" kern="1200"/>
        </a:p>
        <a:p>
          <a:pPr marL="57150" lvl="1" indent="-57150" algn="l" defTabSz="444500">
            <a:lnSpc>
              <a:spcPct val="90000"/>
            </a:lnSpc>
            <a:spcBef>
              <a:spcPct val="0"/>
            </a:spcBef>
            <a:spcAft>
              <a:spcPct val="20000"/>
            </a:spcAft>
            <a:buChar char="•"/>
          </a:pPr>
          <a:r>
            <a:rPr lang="zh-CN" sz="1000" kern="1200"/>
            <a:t>降低发布风险的架构（云原生架构）</a:t>
          </a:r>
          <a:endParaRPr lang="en-US" sz="1000" kern="1200"/>
        </a:p>
      </dsp:txBody>
      <dsp:txXfrm>
        <a:off x="0" y="423453"/>
        <a:ext cx="6798539" cy="968760"/>
      </dsp:txXfrm>
    </dsp:sp>
    <dsp:sp modelId="{4F19F1B0-02B8-4B38-A447-EE47D2F92BEA}">
      <dsp:nvSpPr>
        <dsp:cNvPr id="0" name=""/>
        <dsp:cNvSpPr/>
      </dsp:nvSpPr>
      <dsp:spPr>
        <a:xfrm>
          <a:off x="0" y="1392213"/>
          <a:ext cx="6798539" cy="3422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反馈原则的实践</a:t>
          </a:r>
          <a:endParaRPr lang="en-US" sz="1300" kern="1200"/>
        </a:p>
      </dsp:txBody>
      <dsp:txXfrm>
        <a:off x="16706" y="1408919"/>
        <a:ext cx="6765127" cy="308813"/>
      </dsp:txXfrm>
    </dsp:sp>
    <dsp:sp modelId="{C1D013D4-E002-4667-ABCE-A08B6E0677F6}">
      <dsp:nvSpPr>
        <dsp:cNvPr id="0" name=""/>
        <dsp:cNvSpPr/>
      </dsp:nvSpPr>
      <dsp:spPr>
        <a:xfrm>
          <a:off x="0" y="1734438"/>
          <a:ext cx="679853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54" tIns="16510" rIns="92456" bIns="16510" numCol="1" spcCol="1270" anchor="t" anchorCtr="0">
          <a:noAutofit/>
        </a:bodyPr>
        <a:lstStyle/>
        <a:p>
          <a:pPr marL="57150" lvl="1" indent="-57150" algn="l" defTabSz="444500">
            <a:lnSpc>
              <a:spcPct val="90000"/>
            </a:lnSpc>
            <a:spcBef>
              <a:spcPct val="0"/>
            </a:spcBef>
            <a:spcAft>
              <a:spcPct val="20000"/>
            </a:spcAft>
            <a:buChar char="•"/>
          </a:pPr>
          <a:r>
            <a:rPr lang="zh-CN" sz="1000" kern="1200"/>
            <a:t>建立遥测系统（</a:t>
          </a:r>
          <a:r>
            <a:rPr lang="en-US" sz="1000" kern="1200"/>
            <a:t>Tracing</a:t>
          </a:r>
          <a:r>
            <a:rPr lang="zh-CN" sz="1000" kern="1200"/>
            <a:t>、</a:t>
          </a:r>
          <a:r>
            <a:rPr lang="en-US" sz="1000" kern="1200"/>
            <a:t>Metrics</a:t>
          </a:r>
          <a:r>
            <a:rPr lang="zh-CN" sz="1000" kern="1200"/>
            <a:t>、</a:t>
          </a:r>
          <a:r>
            <a:rPr lang="en-US" sz="1000" kern="1200"/>
            <a:t>Logging</a:t>
          </a:r>
          <a:r>
            <a:rPr lang="zh-CN" sz="1000" kern="1200"/>
            <a:t>）</a:t>
          </a:r>
          <a:endParaRPr lang="en-US" sz="1000" kern="1200"/>
        </a:p>
        <a:p>
          <a:pPr marL="57150" lvl="1" indent="-57150" algn="l" defTabSz="444500">
            <a:lnSpc>
              <a:spcPct val="90000"/>
            </a:lnSpc>
            <a:spcBef>
              <a:spcPct val="0"/>
            </a:spcBef>
            <a:spcAft>
              <a:spcPct val="20000"/>
            </a:spcAft>
            <a:buChar char="•"/>
          </a:pPr>
          <a:r>
            <a:rPr lang="zh-CN" sz="1000" kern="1200"/>
            <a:t>智能告警（使用统计分析方法和预防故障的告警）</a:t>
          </a:r>
          <a:endParaRPr lang="en-US" sz="1000" kern="1200"/>
        </a:p>
        <a:p>
          <a:pPr marL="57150" lvl="1" indent="-57150" algn="l" defTabSz="444500">
            <a:lnSpc>
              <a:spcPct val="90000"/>
            </a:lnSpc>
            <a:spcBef>
              <a:spcPct val="0"/>
            </a:spcBef>
            <a:spcAft>
              <a:spcPct val="20000"/>
            </a:spcAft>
            <a:buChar char="•"/>
          </a:pPr>
          <a:r>
            <a:rPr lang="zh-CN" sz="1000" kern="1200"/>
            <a:t>应用反馈实现安全部署（部署后立即发现问题、共同承担责任）</a:t>
          </a:r>
          <a:endParaRPr lang="en-US" sz="1000" kern="1200"/>
        </a:p>
        <a:p>
          <a:pPr marL="57150" lvl="1" indent="-57150" algn="l" defTabSz="444500">
            <a:lnSpc>
              <a:spcPct val="90000"/>
            </a:lnSpc>
            <a:spcBef>
              <a:spcPct val="0"/>
            </a:spcBef>
            <a:spcAft>
              <a:spcPct val="20000"/>
            </a:spcAft>
            <a:buChar char="•"/>
          </a:pPr>
          <a:r>
            <a:rPr lang="zh-CN" sz="1000" kern="1200"/>
            <a:t>应用</a:t>
          </a:r>
          <a:r>
            <a:rPr lang="en-US" sz="1000" kern="1200"/>
            <a:t>A/B</a:t>
          </a:r>
          <a:r>
            <a:rPr lang="zh-CN" sz="1000" kern="1200"/>
            <a:t>测试（功能规划中集成</a:t>
          </a:r>
          <a:r>
            <a:rPr lang="en-US" sz="1000" kern="1200"/>
            <a:t>A/B</a:t>
          </a:r>
          <a:r>
            <a:rPr lang="zh-CN" sz="1000" kern="1200"/>
            <a:t>测试、使用特性开关）</a:t>
          </a:r>
          <a:endParaRPr lang="en-US" sz="1000" kern="1200"/>
        </a:p>
        <a:p>
          <a:pPr marL="57150" lvl="1" indent="-57150" algn="l" defTabSz="444500">
            <a:lnSpc>
              <a:spcPct val="90000"/>
            </a:lnSpc>
            <a:spcBef>
              <a:spcPct val="0"/>
            </a:spcBef>
            <a:spcAft>
              <a:spcPct val="20000"/>
            </a:spcAft>
            <a:buChar char="•"/>
          </a:pPr>
          <a:r>
            <a:rPr lang="zh-CN" sz="1000" kern="1200"/>
            <a:t>建立评审和协作流程（同行评审、减少审批流程、结对编程）</a:t>
          </a:r>
          <a:endParaRPr lang="en-US" sz="1000" kern="1200"/>
        </a:p>
      </dsp:txBody>
      <dsp:txXfrm>
        <a:off x="0" y="1734438"/>
        <a:ext cx="6798539" cy="968760"/>
      </dsp:txXfrm>
    </dsp:sp>
    <dsp:sp modelId="{EA55969A-CBC0-47DB-A362-A721DE9924D0}">
      <dsp:nvSpPr>
        <dsp:cNvPr id="0" name=""/>
        <dsp:cNvSpPr/>
      </dsp:nvSpPr>
      <dsp:spPr>
        <a:xfrm>
          <a:off x="0" y="2703198"/>
          <a:ext cx="6798539" cy="3422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zh-CN" sz="1300" kern="1200"/>
            <a:t>持续学习与实验原则的实践</a:t>
          </a:r>
          <a:endParaRPr lang="en-US" sz="1300" kern="1200"/>
        </a:p>
      </dsp:txBody>
      <dsp:txXfrm>
        <a:off x="16706" y="2719904"/>
        <a:ext cx="6765127" cy="308813"/>
      </dsp:txXfrm>
    </dsp:sp>
    <dsp:sp modelId="{0FBCAB67-3682-4519-808F-0E748D9E1B5E}">
      <dsp:nvSpPr>
        <dsp:cNvPr id="0" name=""/>
        <dsp:cNvSpPr/>
      </dsp:nvSpPr>
      <dsp:spPr>
        <a:xfrm>
          <a:off x="0" y="3045423"/>
          <a:ext cx="6798539" cy="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54" tIns="16510" rIns="92456" bIns="16510" numCol="1" spcCol="1270" anchor="t" anchorCtr="0">
          <a:noAutofit/>
        </a:bodyPr>
        <a:lstStyle/>
        <a:p>
          <a:pPr marL="57150" lvl="1" indent="-57150" algn="l" defTabSz="444500">
            <a:lnSpc>
              <a:spcPct val="90000"/>
            </a:lnSpc>
            <a:spcBef>
              <a:spcPct val="0"/>
            </a:spcBef>
            <a:spcAft>
              <a:spcPct val="20000"/>
            </a:spcAft>
            <a:buChar char="•"/>
          </a:pPr>
          <a:r>
            <a:rPr lang="zh-CN" sz="1000" kern="1200"/>
            <a:t>将学习融入日常工作（从学习的角度看待事故、寻找更弱的故障信号）</a:t>
          </a:r>
          <a:endParaRPr lang="en-US" sz="1000" kern="1200"/>
        </a:p>
        <a:p>
          <a:pPr marL="57150" lvl="1" indent="-57150" algn="l" defTabSz="444500">
            <a:lnSpc>
              <a:spcPct val="90000"/>
            </a:lnSpc>
            <a:spcBef>
              <a:spcPct val="0"/>
            </a:spcBef>
            <a:spcAft>
              <a:spcPct val="20000"/>
            </a:spcAft>
            <a:buChar char="•"/>
          </a:pPr>
          <a:r>
            <a:rPr lang="zh-CN" sz="1000" kern="1200"/>
            <a:t>将局部经验转化为全局改进（</a:t>
          </a:r>
          <a:r>
            <a:rPr lang="en-US" sz="1000" kern="1200"/>
            <a:t>ChatOps</a:t>
          </a:r>
          <a:r>
            <a:rPr lang="zh-CN" sz="1000" kern="1200"/>
            <a:t>、让规范便于执行、非功能性的运维需求）</a:t>
          </a:r>
          <a:endParaRPr lang="en-US" sz="1000" kern="1200"/>
        </a:p>
        <a:p>
          <a:pPr marL="57150" lvl="1" indent="-57150" algn="l" defTabSz="444500">
            <a:lnSpc>
              <a:spcPct val="90000"/>
            </a:lnSpc>
            <a:spcBef>
              <a:spcPct val="0"/>
            </a:spcBef>
            <a:spcAft>
              <a:spcPct val="20000"/>
            </a:spcAft>
            <a:buChar char="•"/>
          </a:pPr>
          <a:r>
            <a:rPr lang="zh-CN" sz="1000" kern="1200"/>
            <a:t>预留组织学习和改进的时间（定时偿还技术债务、教学相长、内部教练）</a:t>
          </a:r>
          <a:endParaRPr lang="en-US" sz="1000" kern="1200"/>
        </a:p>
      </dsp:txBody>
      <dsp:txXfrm>
        <a:off x="0" y="3045423"/>
        <a:ext cx="6798539" cy="5785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21F4-A84D-4FD7-840F-827A35AEE4C7}">
      <dsp:nvSpPr>
        <dsp:cNvPr id="0" name=""/>
        <dsp:cNvSpPr/>
      </dsp:nvSpPr>
      <dsp:spPr>
        <a:xfrm>
          <a:off x="9242" y="1145718"/>
          <a:ext cx="2762398" cy="165743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sz="3900" kern="1200"/>
            <a:t>稳态</a:t>
          </a:r>
          <a:endParaRPr lang="en-US" sz="3900" kern="1200"/>
        </a:p>
      </dsp:txBody>
      <dsp:txXfrm>
        <a:off x="57787" y="1194263"/>
        <a:ext cx="2665308" cy="1560349"/>
      </dsp:txXfrm>
    </dsp:sp>
    <dsp:sp modelId="{446ED40E-7DA0-45C3-96A0-0EBEA207F7A4}">
      <dsp:nvSpPr>
        <dsp:cNvPr id="0" name=""/>
        <dsp:cNvSpPr/>
      </dsp:nvSpPr>
      <dsp:spPr>
        <a:xfrm>
          <a:off x="3047880" y="1631900"/>
          <a:ext cx="585628" cy="6850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047880" y="1768915"/>
        <a:ext cx="409940" cy="411044"/>
      </dsp:txXfrm>
    </dsp:sp>
    <dsp:sp modelId="{4EFB1955-9261-46C9-A358-BF8698FD8399}">
      <dsp:nvSpPr>
        <dsp:cNvPr id="0" name=""/>
        <dsp:cNvSpPr/>
      </dsp:nvSpPr>
      <dsp:spPr>
        <a:xfrm>
          <a:off x="3876600" y="1145718"/>
          <a:ext cx="2762398" cy="1657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sz="3900" kern="1200"/>
            <a:t>稳态</a:t>
          </a:r>
          <a:r>
            <a:rPr lang="en-US" sz="3900" kern="1200"/>
            <a:t>+</a:t>
          </a:r>
          <a:r>
            <a:rPr lang="zh-CN" sz="3900" kern="1200"/>
            <a:t>敏捷</a:t>
          </a:r>
          <a:endParaRPr lang="en-US" sz="3900" kern="1200"/>
        </a:p>
      </dsp:txBody>
      <dsp:txXfrm>
        <a:off x="3925145" y="1194263"/>
        <a:ext cx="2665308" cy="1560349"/>
      </dsp:txXfrm>
    </dsp:sp>
    <dsp:sp modelId="{91FF10BC-8C18-4329-A34D-07ADC28E93D1}">
      <dsp:nvSpPr>
        <dsp:cNvPr id="0" name=""/>
        <dsp:cNvSpPr/>
      </dsp:nvSpPr>
      <dsp:spPr>
        <a:xfrm>
          <a:off x="6915239" y="1631900"/>
          <a:ext cx="585628" cy="68507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915239" y="1768915"/>
        <a:ext cx="409940" cy="411044"/>
      </dsp:txXfrm>
    </dsp:sp>
    <dsp:sp modelId="{51407AA6-88BC-42B2-9702-59A5CA2EB133}">
      <dsp:nvSpPr>
        <dsp:cNvPr id="0" name=""/>
        <dsp:cNvSpPr/>
      </dsp:nvSpPr>
      <dsp:spPr>
        <a:xfrm>
          <a:off x="7743958" y="1145718"/>
          <a:ext cx="2762398" cy="16574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sz="3900" kern="1200"/>
            <a:t>敏态</a:t>
          </a:r>
          <a:endParaRPr lang="en-US" sz="3900" kern="1200"/>
        </a:p>
      </dsp:txBody>
      <dsp:txXfrm>
        <a:off x="7792503" y="1194263"/>
        <a:ext cx="2665308" cy="1560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CE84E-1A34-47A7-B367-2C5E78743FC1}">
      <dsp:nvSpPr>
        <dsp:cNvPr id="0" name=""/>
        <dsp:cNvSpPr/>
      </dsp:nvSpPr>
      <dsp:spPr>
        <a:xfrm>
          <a:off x="82613"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D3D03-1304-4B82-86FF-7CBA72EFE684}">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9D413-8206-4CBD-89E5-CA032F1D1E19}">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zh-CN" sz="2400" kern="1200"/>
            <a:t>轻度依赖</a:t>
          </a:r>
          <a:endParaRPr lang="en-US" sz="2400" kern="1200"/>
        </a:p>
      </dsp:txBody>
      <dsp:txXfrm>
        <a:off x="1172126" y="1727046"/>
        <a:ext cx="2114937" cy="897246"/>
      </dsp:txXfrm>
    </dsp:sp>
    <dsp:sp modelId="{460F3526-73E6-4E87-B73D-6C8E04046A00}">
      <dsp:nvSpPr>
        <dsp:cNvPr id="0" name=""/>
        <dsp:cNvSpPr/>
      </dsp:nvSpPr>
      <dsp:spPr>
        <a:xfrm>
          <a:off x="3655575"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3684D-EA09-4B25-B928-3A71276F9133}">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9CCC1-8311-45A2-AAA3-40B36C3116CD}">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zh-CN" sz="2400" kern="1200"/>
            <a:t>中度依赖</a:t>
          </a:r>
          <a:endParaRPr lang="en-US" sz="2400" kern="1200"/>
        </a:p>
      </dsp:txBody>
      <dsp:txXfrm>
        <a:off x="4745088" y="1727046"/>
        <a:ext cx="2114937" cy="897246"/>
      </dsp:txXfrm>
    </dsp:sp>
    <dsp:sp modelId="{84E26EC7-5A18-4381-8F2F-3C91DAB3F45E}">
      <dsp:nvSpPr>
        <dsp:cNvPr id="0" name=""/>
        <dsp:cNvSpPr/>
      </dsp:nvSpPr>
      <dsp:spPr>
        <a:xfrm>
          <a:off x="7228536"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93C9E-DEBD-420F-B68D-FA2D4A9B2520}">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7C26D-24CA-464B-941A-CAF7B9C1B39E}">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zh-CN" sz="2400" kern="1200"/>
            <a:t>重度依赖</a:t>
          </a:r>
          <a:endParaRPr lang="en-US" sz="2400" kern="1200"/>
        </a:p>
      </dsp:txBody>
      <dsp:txXfrm>
        <a:off x="8318049" y="1727046"/>
        <a:ext cx="2114937" cy="897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506BB-D28E-4506-8E5E-37E2FBA3B8E2}">
      <dsp:nvSpPr>
        <dsp:cNvPr id="0" name=""/>
        <dsp:cNvSpPr/>
      </dsp:nvSpPr>
      <dsp:spPr>
        <a:xfrm>
          <a:off x="0" y="455145"/>
          <a:ext cx="6620505" cy="1385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t>
          </a:r>
          <a:r>
            <a:rPr lang="zh-CN" sz="3200" kern="1200"/>
            <a:t>精益创业</a:t>
          </a:r>
          <a:r>
            <a:rPr lang="en-US" sz="3200" kern="1200"/>
            <a:t>》</a:t>
          </a:r>
          <a:r>
            <a:rPr lang="zh-CN" sz="3200" kern="1200"/>
            <a:t>核心：</a:t>
          </a:r>
          <a:r>
            <a:rPr lang="en-US" sz="3200" kern="1200"/>
            <a:t>MVP</a:t>
          </a:r>
          <a:r>
            <a:rPr lang="zh-CN" sz="3200" kern="1200"/>
            <a:t>（最小化可行产品），快速迭代、持续修正</a:t>
          </a:r>
          <a:endParaRPr lang="en-US" sz="3200" kern="1200"/>
        </a:p>
      </dsp:txBody>
      <dsp:txXfrm>
        <a:off x="67624" y="522769"/>
        <a:ext cx="6485257" cy="1250031"/>
      </dsp:txXfrm>
    </dsp:sp>
    <dsp:sp modelId="{BCC91023-F284-4249-912B-A2F37376EC0A}">
      <dsp:nvSpPr>
        <dsp:cNvPr id="0" name=""/>
        <dsp:cNvSpPr/>
      </dsp:nvSpPr>
      <dsp:spPr>
        <a:xfrm>
          <a:off x="0" y="1932585"/>
          <a:ext cx="6620505" cy="1385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t>
          </a:r>
          <a:r>
            <a:rPr lang="zh-CN" sz="3200" kern="1200"/>
            <a:t>精益思想</a:t>
          </a:r>
          <a:r>
            <a:rPr lang="en-US" sz="3200" kern="1200"/>
            <a:t>》</a:t>
          </a:r>
          <a:r>
            <a:rPr lang="zh-CN" sz="3200" kern="1200"/>
            <a:t>核心：识别并消除浪费</a:t>
          </a:r>
          <a:endParaRPr lang="en-US" sz="3200" kern="1200"/>
        </a:p>
      </dsp:txBody>
      <dsp:txXfrm>
        <a:off x="67624" y="2000209"/>
        <a:ext cx="6485257" cy="12500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22303-8AAB-4AE4-A713-0E66AEBCE887}">
      <dsp:nvSpPr>
        <dsp:cNvPr id="0" name=""/>
        <dsp:cNvSpPr/>
      </dsp:nvSpPr>
      <dsp:spPr>
        <a:xfrm>
          <a:off x="0" y="42741"/>
          <a:ext cx="5962720" cy="737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sz="2800" kern="1200"/>
            <a:t>不必要的浪费</a:t>
          </a:r>
          <a:endParaRPr lang="en-US" sz="2800" kern="1200"/>
        </a:p>
      </dsp:txBody>
      <dsp:txXfrm>
        <a:off x="35982" y="78723"/>
        <a:ext cx="5890756" cy="665136"/>
      </dsp:txXfrm>
    </dsp:sp>
    <dsp:sp modelId="{9772FF24-83B4-4D4D-B691-C15B7D45D772}">
      <dsp:nvSpPr>
        <dsp:cNvPr id="0" name=""/>
        <dsp:cNvSpPr/>
      </dsp:nvSpPr>
      <dsp:spPr>
        <a:xfrm>
          <a:off x="0" y="779841"/>
          <a:ext cx="5962720" cy="214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1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sz="2200" kern="1200"/>
            <a:t>无人使用的功能</a:t>
          </a:r>
          <a:endParaRPr lang="en-US" sz="2200" kern="1200"/>
        </a:p>
        <a:p>
          <a:pPr marL="228600" lvl="1" indent="-228600" algn="l" defTabSz="977900">
            <a:lnSpc>
              <a:spcPct val="90000"/>
            </a:lnSpc>
            <a:spcBef>
              <a:spcPct val="0"/>
            </a:spcBef>
            <a:spcAft>
              <a:spcPct val="20000"/>
            </a:spcAft>
            <a:buChar char="•"/>
          </a:pPr>
          <a:r>
            <a:rPr lang="zh-CN" sz="2200" kern="1200"/>
            <a:t>等待（等待其他人的支持或帮助、审批）</a:t>
          </a:r>
          <a:endParaRPr lang="en-US" sz="2200" kern="1200"/>
        </a:p>
        <a:p>
          <a:pPr marL="228600" lvl="1" indent="-228600" algn="l" defTabSz="977900">
            <a:lnSpc>
              <a:spcPct val="90000"/>
            </a:lnSpc>
            <a:spcBef>
              <a:spcPct val="0"/>
            </a:spcBef>
            <a:spcAft>
              <a:spcPct val="20000"/>
            </a:spcAft>
            <a:buChar char="•"/>
          </a:pPr>
          <a:r>
            <a:rPr lang="zh-CN" sz="2200" kern="1200"/>
            <a:t>库存（等待开发、等待测试、等待审批）</a:t>
          </a:r>
          <a:endParaRPr lang="en-US" sz="2200" kern="1200"/>
        </a:p>
        <a:p>
          <a:pPr marL="228600" lvl="1" indent="-228600" algn="l" defTabSz="977900">
            <a:lnSpc>
              <a:spcPct val="90000"/>
            </a:lnSpc>
            <a:spcBef>
              <a:spcPct val="0"/>
            </a:spcBef>
            <a:spcAft>
              <a:spcPct val="20000"/>
            </a:spcAft>
            <a:buChar char="•"/>
          </a:pPr>
          <a:r>
            <a:rPr lang="zh-CN" sz="2200" kern="1200"/>
            <a:t>寻找信息（上下文切换、反复沟通）</a:t>
          </a:r>
          <a:endParaRPr lang="en-US" sz="2200" kern="1200"/>
        </a:p>
        <a:p>
          <a:pPr marL="228600" lvl="1" indent="-228600" algn="l" defTabSz="977900">
            <a:lnSpc>
              <a:spcPct val="90000"/>
            </a:lnSpc>
            <a:spcBef>
              <a:spcPct val="0"/>
            </a:spcBef>
            <a:spcAft>
              <a:spcPct val="20000"/>
            </a:spcAft>
            <a:buChar char="•"/>
          </a:pPr>
          <a:r>
            <a:rPr lang="zh-CN" sz="2200" kern="1200"/>
            <a:t>软件缺陷</a:t>
          </a:r>
          <a:endParaRPr lang="en-US" sz="2200" kern="1200"/>
        </a:p>
      </dsp:txBody>
      <dsp:txXfrm>
        <a:off x="0" y="779841"/>
        <a:ext cx="5962720" cy="2144520"/>
      </dsp:txXfrm>
    </dsp:sp>
    <dsp:sp modelId="{F610D923-13CC-4BCD-8015-DB1CB8BA0802}">
      <dsp:nvSpPr>
        <dsp:cNvPr id="0" name=""/>
        <dsp:cNvSpPr/>
      </dsp:nvSpPr>
      <dsp:spPr>
        <a:xfrm>
          <a:off x="0" y="2924361"/>
          <a:ext cx="5962720" cy="7371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sz="2800" kern="1200"/>
            <a:t>必要的浪费</a:t>
          </a:r>
          <a:endParaRPr lang="en-US" sz="2800" kern="1200"/>
        </a:p>
      </dsp:txBody>
      <dsp:txXfrm>
        <a:off x="35982" y="2960343"/>
        <a:ext cx="5890756" cy="665136"/>
      </dsp:txXfrm>
    </dsp:sp>
    <dsp:sp modelId="{95A3E568-0E36-4DF8-97C0-396F61FFF7A1}">
      <dsp:nvSpPr>
        <dsp:cNvPr id="0" name=""/>
        <dsp:cNvSpPr/>
      </dsp:nvSpPr>
      <dsp:spPr>
        <a:xfrm>
          <a:off x="0" y="3661461"/>
          <a:ext cx="5962720" cy="127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1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zh-CN" sz="2200" kern="1200"/>
            <a:t>工作项的移交</a:t>
          </a:r>
          <a:endParaRPr lang="en-US" sz="2200" kern="1200"/>
        </a:p>
        <a:p>
          <a:pPr marL="228600" lvl="1" indent="-228600" algn="l" defTabSz="977900">
            <a:lnSpc>
              <a:spcPct val="90000"/>
            </a:lnSpc>
            <a:spcBef>
              <a:spcPct val="0"/>
            </a:spcBef>
            <a:spcAft>
              <a:spcPct val="20000"/>
            </a:spcAft>
            <a:buChar char="•"/>
          </a:pPr>
          <a:r>
            <a:rPr lang="zh-CN" sz="2200" kern="1200"/>
            <a:t>测试</a:t>
          </a:r>
          <a:endParaRPr lang="en-US" sz="2200" kern="1200"/>
        </a:p>
        <a:p>
          <a:pPr marL="228600" lvl="1" indent="-228600" algn="l" defTabSz="977900">
            <a:lnSpc>
              <a:spcPct val="90000"/>
            </a:lnSpc>
            <a:spcBef>
              <a:spcPct val="0"/>
            </a:spcBef>
            <a:spcAft>
              <a:spcPct val="20000"/>
            </a:spcAft>
            <a:buChar char="•"/>
          </a:pPr>
          <a:r>
            <a:rPr lang="zh-CN" sz="2200" kern="1200"/>
            <a:t>项目管理</a:t>
          </a:r>
          <a:endParaRPr lang="en-US" sz="2200" kern="1200"/>
        </a:p>
      </dsp:txBody>
      <dsp:txXfrm>
        <a:off x="0" y="3661461"/>
        <a:ext cx="5962720" cy="1275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4F048-A3B2-47F7-8527-5490DE039AD8}">
      <dsp:nvSpPr>
        <dsp:cNvPr id="0" name=""/>
        <dsp:cNvSpPr/>
      </dsp:nvSpPr>
      <dsp:spPr>
        <a:xfrm>
          <a:off x="2250914" y="2964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E1D81-97EE-4A9D-A918-E804D8C4ED3C}">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F4C1FA-31C3-48FC-9CEF-06B9BB9B1D98}">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defRPr cap="all"/>
          </a:pPr>
          <a:r>
            <a:rPr lang="en-US" sz="4100" kern="1200"/>
            <a:t>DevOps </a:t>
          </a:r>
          <a:r>
            <a:rPr lang="zh-CN" sz="4100" kern="1200"/>
            <a:t>原则</a:t>
          </a:r>
          <a:endParaRPr lang="en-US" sz="4100" kern="1200"/>
        </a:p>
      </dsp:txBody>
      <dsp:txXfrm>
        <a:off x="1548914" y="3176402"/>
        <a:ext cx="3600000" cy="720000"/>
      </dsp:txXfrm>
    </dsp:sp>
    <dsp:sp modelId="{267D3517-5601-4E8F-A421-56D4DF612B22}">
      <dsp:nvSpPr>
        <dsp:cNvPr id="0" name=""/>
        <dsp:cNvSpPr/>
      </dsp:nvSpPr>
      <dsp:spPr>
        <a:xfrm>
          <a:off x="6480914" y="2964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006F2-A894-412E-A257-E702C1B4E71A}">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98888-14F6-4A95-B920-589F6B10E8BE}">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defRPr cap="all"/>
          </a:pPr>
          <a:r>
            <a:rPr lang="en-US" sz="4100" kern="1200"/>
            <a:t>DevOps </a:t>
          </a:r>
          <a:r>
            <a:rPr lang="zh-CN" sz="4100" kern="1200"/>
            <a:t>实践</a:t>
          </a:r>
          <a:endParaRPr lang="en-US" sz="4100" kern="1200"/>
        </a:p>
      </dsp:txBody>
      <dsp:txXfrm>
        <a:off x="5778914" y="317640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870BA-54A6-4FA1-88FF-38ACEF12D4EE}" type="datetimeFigureOut">
              <a:rPr lang="zh-CN" altLang="en-US" smtClean="0"/>
              <a:t>2021/5/20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248F3-4064-49D9-91F2-C10CD7D7113C}" type="slidenum">
              <a:rPr lang="zh-CN" altLang="en-US" smtClean="0"/>
              <a:t>‹#›</a:t>
            </a:fld>
            <a:endParaRPr lang="zh-CN" altLang="en-US"/>
          </a:p>
        </p:txBody>
      </p:sp>
    </p:spTree>
    <p:extLst>
      <p:ext uri="{BB962C8B-B14F-4D97-AF65-F5344CB8AC3E}">
        <p14:creationId xmlns:p14="http://schemas.microsoft.com/office/powerpoint/2010/main" val="3110875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与管理理念中的敏捷制造、</a:t>
            </a:r>
            <a:r>
              <a:rPr lang="en-US" altLang="zh-CN"/>
              <a:t>JIT</a:t>
            </a:r>
            <a:r>
              <a:rPr lang="zh-CN" altLang="en-US"/>
              <a:t>准时生产类似。</a:t>
            </a:r>
          </a:p>
        </p:txBody>
      </p:sp>
      <p:sp>
        <p:nvSpPr>
          <p:cNvPr id="4" name="灯片编号占位符 3"/>
          <p:cNvSpPr>
            <a:spLocks noGrp="1"/>
          </p:cNvSpPr>
          <p:nvPr>
            <p:ph type="sldNum" sz="quarter" idx="5"/>
          </p:nvPr>
        </p:nvSpPr>
        <p:spPr/>
        <p:txBody>
          <a:bodyPr/>
          <a:lstStyle/>
          <a:p>
            <a:fld id="{1BD248F3-4064-49D9-91F2-C10CD7D7113C}" type="slidenum">
              <a:rPr lang="zh-CN" altLang="en-US" smtClean="0"/>
              <a:t>9</a:t>
            </a:fld>
            <a:endParaRPr lang="zh-CN" altLang="en-US"/>
          </a:p>
        </p:txBody>
      </p:sp>
    </p:spTree>
    <p:extLst>
      <p:ext uri="{BB962C8B-B14F-4D97-AF65-F5344CB8AC3E}">
        <p14:creationId xmlns:p14="http://schemas.microsoft.com/office/powerpoint/2010/main" val="369204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运用方法论的时候，从内向外看。</a:t>
            </a:r>
          </a:p>
        </p:txBody>
      </p:sp>
      <p:sp>
        <p:nvSpPr>
          <p:cNvPr id="4" name="灯片编号占位符 3"/>
          <p:cNvSpPr>
            <a:spLocks noGrp="1"/>
          </p:cNvSpPr>
          <p:nvPr>
            <p:ph type="sldNum" sz="quarter" idx="5"/>
          </p:nvPr>
        </p:nvSpPr>
        <p:spPr/>
        <p:txBody>
          <a:bodyPr/>
          <a:lstStyle/>
          <a:p>
            <a:fld id="{1BD248F3-4064-49D9-91F2-C10CD7D7113C}" type="slidenum">
              <a:rPr lang="zh-CN" altLang="en-US" smtClean="0"/>
              <a:t>18</a:t>
            </a:fld>
            <a:endParaRPr lang="zh-CN" altLang="en-US"/>
          </a:p>
        </p:txBody>
      </p:sp>
    </p:spTree>
    <p:extLst>
      <p:ext uri="{BB962C8B-B14F-4D97-AF65-F5344CB8AC3E}">
        <p14:creationId xmlns:p14="http://schemas.microsoft.com/office/powerpoint/2010/main" val="393559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BD248F3-4064-49D9-91F2-C10CD7D7113C}" type="slidenum">
              <a:rPr lang="zh-CN" altLang="en-US" smtClean="0"/>
              <a:t>29</a:t>
            </a:fld>
            <a:endParaRPr lang="zh-CN" altLang="en-US"/>
          </a:p>
        </p:txBody>
      </p:sp>
    </p:spTree>
    <p:extLst>
      <p:ext uri="{BB962C8B-B14F-4D97-AF65-F5344CB8AC3E}">
        <p14:creationId xmlns:p14="http://schemas.microsoft.com/office/powerpoint/2010/main" val="1008468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318C-31DF-4A6C-8087-3E2A25932F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6281B7D-F647-4741-8713-91A2FB714D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3B652B0-74CC-4598-A3E9-9F3B1A1C9302}"/>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E090A0A3-CCCD-4279-A241-36E5D19EFF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F88E8-3156-475F-A1CB-A13749CEC333}"/>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122197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F4C42-2320-4B00-B5AA-0234F3A4BF2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E6C9EB-18E3-4831-8946-33C56E32BA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D774C3-914C-4781-BFFC-556522E01643}"/>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827D9433-0427-4239-9839-1EABFE9D73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8480D-96AE-44E3-B931-1F82BE959873}"/>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180730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74644F-4654-4EDD-B457-1158A79C87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B676CB-02C2-4F62-B63C-D72C40C289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524AC0-6F9C-42A6-AA3D-8EE15115AAF5}"/>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356AE37F-50BF-46AA-B407-CFCD3F21DD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F44EC3-5E4F-4C85-A3A3-DF437A944AE9}"/>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83338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8BCF6-3E38-4B27-B0E4-922EC61F23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CBB53D-AA53-466B-9251-3520320F353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9A9D3B-F018-4E5E-8BDD-50440F2F718E}"/>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518DB728-7B9F-4813-9C7A-30EB9332B0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811A2-BA2B-426C-BA9C-7F4BC5604913}"/>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58775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E1FAA-EB36-41E0-B492-0962652720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D28F61A-AEBC-4CC1-9071-92A668A08A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094C77F-899B-4D54-AE97-34F2345F7307}"/>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F251E09E-A0CB-4BA9-B9A0-AD0E7F1636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5F87BD-517C-455E-B058-E1072202EF9D}"/>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266641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CAE98-A23A-41CC-9887-A831F00C0A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AD7E02-2558-49AA-8810-87FD6034EA0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00A1E1-DF86-4ED1-9543-BFD120E6C3A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4D6DC60-61DA-4552-A1DD-68E175BB493D}"/>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1A471ECF-6785-4B33-B050-B448BD1045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A75AFC-2D70-4C69-9EFE-01E9981F9338}"/>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1369266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8FA00-B8B6-46AA-88BA-C75A5C6727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806EE0-5801-4CD7-9895-B920AAD08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3860F2-B968-4BB3-A384-A6FFC23C76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7ACCC9C-E70D-4B18-AC97-3DD6315BF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CB050E8-764B-4AEB-9094-6923AC7236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8013A95-09B9-4D6E-A63B-B166E188A7F5}"/>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8" name="页脚占位符 7">
            <a:extLst>
              <a:ext uri="{FF2B5EF4-FFF2-40B4-BE49-F238E27FC236}">
                <a16:creationId xmlns:a16="http://schemas.microsoft.com/office/drawing/2014/main" id="{2D9385EC-045A-4ABD-A4F9-F494937E5D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8FA8642-244A-4DD0-B622-A99FDDB9793C}"/>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35057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9D86E-36DE-4DD2-879E-B9B94EA25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1BECC51-A7FA-4430-9AF6-780AE80CC446}"/>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4" name="页脚占位符 3">
            <a:extLst>
              <a:ext uri="{FF2B5EF4-FFF2-40B4-BE49-F238E27FC236}">
                <a16:creationId xmlns:a16="http://schemas.microsoft.com/office/drawing/2014/main" id="{A6518541-46EC-491A-8EB1-494494634DC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7A99EB4-AD13-4369-8E88-AF5416499641}"/>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121482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85FCE6-9833-46E9-A609-2611C56D10DA}"/>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3" name="页脚占位符 2">
            <a:extLst>
              <a:ext uri="{FF2B5EF4-FFF2-40B4-BE49-F238E27FC236}">
                <a16:creationId xmlns:a16="http://schemas.microsoft.com/office/drawing/2014/main" id="{9975E0EB-F734-42F2-B02A-F4A8B8E3F2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D9F4C74-1066-409B-8DE3-0AB52EC17918}"/>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370546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294B3C-14A5-4DE3-BA0F-1418639AB1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E06FB0-04F8-4557-BA40-166C871AB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08DA93-74A4-4388-9295-8A5638A67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AAE5A7-FBAB-419F-BEFC-FBB849F482D9}"/>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AE2AE6A7-D6D1-40AF-BB08-56E509E1B5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62D489-1849-4758-99CC-B80D2604154E}"/>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220722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CF0B1-446E-4942-B088-7DA21F26DC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A07B2A-C8D3-4E10-98AA-9BDDE2F3F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F1BEE9-C21A-45BC-AF46-88E3C9724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B3597B-D250-4512-AC6A-AC4BB469DC33}"/>
              </a:ext>
            </a:extLst>
          </p:cNvPr>
          <p:cNvSpPr>
            <a:spLocks noGrp="1"/>
          </p:cNvSpPr>
          <p:nvPr>
            <p:ph type="dt" sz="half" idx="10"/>
          </p:nvPr>
        </p:nvSpPr>
        <p:spPr/>
        <p:txBody>
          <a:bodyPr/>
          <a:lstStyle/>
          <a:p>
            <a:fld id="{CE03650C-D0CC-4B88-A418-08555255C767}" type="datetimeFigureOut">
              <a:rPr lang="zh-CN" altLang="en-US" smtClean="0"/>
              <a:t>2021/5/20</a:t>
            </a:fld>
            <a:endParaRPr lang="zh-CN" altLang="en-US"/>
          </a:p>
        </p:txBody>
      </p:sp>
      <p:sp>
        <p:nvSpPr>
          <p:cNvPr id="6" name="页脚占位符 5">
            <a:extLst>
              <a:ext uri="{FF2B5EF4-FFF2-40B4-BE49-F238E27FC236}">
                <a16:creationId xmlns:a16="http://schemas.microsoft.com/office/drawing/2014/main" id="{3612C44E-5C14-4486-92FE-02BF390142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CF381D-8B4A-4FCF-8B4F-5FEA1423B8EC}"/>
              </a:ext>
            </a:extLst>
          </p:cNvPr>
          <p:cNvSpPr>
            <a:spLocks noGrp="1"/>
          </p:cNvSpPr>
          <p:nvPr>
            <p:ph type="sldNum" sz="quarter" idx="12"/>
          </p:nvPr>
        </p:nvSpPr>
        <p:spPr/>
        <p:txBody>
          <a:body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72567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F21CF2-B0E9-4A98-BA5D-3DCF03C2A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9AFBE1-CED3-4765-83FB-375CB9EA7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D11A7B-7032-4833-9AE6-EF1F3F872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3650C-D0CC-4B88-A418-08555255C767}" type="datetimeFigureOut">
              <a:rPr lang="zh-CN" altLang="en-US" smtClean="0"/>
              <a:t>2021/5/20</a:t>
            </a:fld>
            <a:endParaRPr lang="zh-CN" altLang="en-US"/>
          </a:p>
        </p:txBody>
      </p:sp>
      <p:sp>
        <p:nvSpPr>
          <p:cNvPr id="5" name="页脚占位符 4">
            <a:extLst>
              <a:ext uri="{FF2B5EF4-FFF2-40B4-BE49-F238E27FC236}">
                <a16:creationId xmlns:a16="http://schemas.microsoft.com/office/drawing/2014/main" id="{92133493-279D-4122-A8C1-963626D72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EEF527E-C283-4CE5-A9B1-BDDCADD0B4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7E95C-7992-4D48-B750-F50F3361B098}" type="slidenum">
              <a:rPr lang="zh-CN" altLang="en-US" smtClean="0"/>
              <a:t>‹#›</a:t>
            </a:fld>
            <a:endParaRPr lang="zh-CN" altLang="en-US"/>
          </a:p>
        </p:txBody>
      </p:sp>
    </p:spTree>
    <p:extLst>
      <p:ext uri="{BB962C8B-B14F-4D97-AF65-F5344CB8AC3E}">
        <p14:creationId xmlns:p14="http://schemas.microsoft.com/office/powerpoint/2010/main" val="3986127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3">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C8C1D42-1A47-4FB2-8313-98FEE2E628A9}"/>
              </a:ext>
            </a:extLst>
          </p:cNvPr>
          <p:cNvSpPr>
            <a:spLocks noGrp="1"/>
          </p:cNvSpPr>
          <p:nvPr>
            <p:ph type="ctrTitle"/>
          </p:nvPr>
        </p:nvSpPr>
        <p:spPr>
          <a:xfrm>
            <a:off x="755903" y="3399769"/>
            <a:ext cx="10640754" cy="775845"/>
          </a:xfrm>
        </p:spPr>
        <p:txBody>
          <a:bodyPr anchor="b">
            <a:normAutofit/>
          </a:bodyPr>
          <a:lstStyle/>
          <a:p>
            <a:r>
              <a:rPr lang="en-US" altLang="zh-CN" sz="4000">
                <a:solidFill>
                  <a:schemeClr val="tx2"/>
                </a:solidFill>
              </a:rPr>
              <a:t>DevOps </a:t>
            </a:r>
            <a:r>
              <a:rPr lang="zh-CN" altLang="en-US" sz="4000">
                <a:solidFill>
                  <a:schemeClr val="tx2"/>
                </a:solidFill>
              </a:rPr>
              <a:t>原则与实践</a:t>
            </a:r>
          </a:p>
        </p:txBody>
      </p:sp>
      <p:sp>
        <p:nvSpPr>
          <p:cNvPr id="3" name="副标题 2">
            <a:extLst>
              <a:ext uri="{FF2B5EF4-FFF2-40B4-BE49-F238E27FC236}">
                <a16:creationId xmlns:a16="http://schemas.microsoft.com/office/drawing/2014/main" id="{5E77EF17-8BA3-44C1-A091-19DA3CD794EC}"/>
              </a:ext>
            </a:extLst>
          </p:cNvPr>
          <p:cNvSpPr>
            <a:spLocks noGrp="1"/>
          </p:cNvSpPr>
          <p:nvPr>
            <p:ph type="subTitle" idx="1"/>
          </p:nvPr>
        </p:nvSpPr>
        <p:spPr>
          <a:xfrm>
            <a:off x="1514121" y="4171528"/>
            <a:ext cx="9163757" cy="450447"/>
          </a:xfrm>
        </p:spPr>
        <p:txBody>
          <a:bodyPr anchor="ctr">
            <a:normAutofit/>
          </a:bodyPr>
          <a:lstStyle/>
          <a:p>
            <a:r>
              <a:rPr lang="en-US" altLang="zh-CN" sz="2000">
                <a:solidFill>
                  <a:schemeClr val="tx2"/>
                </a:solidFill>
              </a:rPr>
              <a:t>lcomplete</a:t>
            </a:r>
            <a:endParaRPr lang="zh-CN" altLang="en-US" sz="2000">
              <a:solidFill>
                <a:schemeClr val="tx2"/>
              </a:solidFill>
            </a:endParaRPr>
          </a:p>
        </p:txBody>
      </p:sp>
      <p:grpSp>
        <p:nvGrpSpPr>
          <p:cNvPr id="68" name="Group 67">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69" name="Freeform: Shape 68">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69">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0">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1" name="Freeform: Shape 71">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视频 4">
            <a:extLst>
              <a:ext uri="{FF2B5EF4-FFF2-40B4-BE49-F238E27FC236}">
                <a16:creationId xmlns:a16="http://schemas.microsoft.com/office/drawing/2014/main" id="{572A8A61-CEC5-4351-87EE-9BDDD6F3E5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536700" y="320231"/>
            <a:ext cx="5057148" cy="2836567"/>
          </a:xfrm>
          <a:prstGeom prst="rect">
            <a:avLst/>
          </a:prstGeom>
        </p:spPr>
      </p:pic>
      <p:grpSp>
        <p:nvGrpSpPr>
          <p:cNvPr id="74" name="Group 73">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82" name="Freeform: Shape 74">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76">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169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56B202F-631C-4659-8816-9B92E7864221}"/>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altLang="zh-CN" sz="5400" kern="1200">
                <a:latin typeface="+mj-lt"/>
                <a:ea typeface="+mj-ea"/>
                <a:cs typeface="+mj-cs"/>
              </a:rPr>
              <a:t>DevOps </a:t>
            </a:r>
            <a:r>
              <a:rPr lang="zh-CN" altLang="en-US" sz="5400" kern="1200">
                <a:latin typeface="+mj-lt"/>
                <a:ea typeface="+mj-ea"/>
                <a:cs typeface="+mj-cs"/>
              </a:rPr>
              <a:t>的新态势</a:t>
            </a:r>
          </a:p>
        </p:txBody>
      </p:sp>
      <p:sp>
        <p:nvSpPr>
          <p:cNvPr id="8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内容占位符 2">
            <a:extLst>
              <a:ext uri="{FF2B5EF4-FFF2-40B4-BE49-F238E27FC236}">
                <a16:creationId xmlns:a16="http://schemas.microsoft.com/office/drawing/2014/main" id="{FECAC78F-D1AE-48D1-95B0-450C35D64983}"/>
              </a:ext>
            </a:extLst>
          </p:cNvPr>
          <p:cNvGraphicFramePr>
            <a:graphicFrameLocks noGrp="1"/>
          </p:cNvGraphicFramePr>
          <p:nvPr>
            <p:ph idx="1"/>
            <p:extLst>
              <p:ext uri="{D42A27DB-BD31-4B8C-83A1-F6EECF244321}">
                <p14:modId xmlns:p14="http://schemas.microsoft.com/office/powerpoint/2010/main" val="8267669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200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9443F11-5078-4AD9-927A-991503553B8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zh-CN" altLang="en-US" sz="4000" kern="1200">
                <a:solidFill>
                  <a:srgbClr val="FFFFFF"/>
                </a:solidFill>
                <a:latin typeface="+mj-lt"/>
                <a:ea typeface="+mj-ea"/>
                <a:cs typeface="+mj-cs"/>
              </a:rPr>
              <a:t>业务发展对软件的依赖</a:t>
            </a:r>
          </a:p>
        </p:txBody>
      </p:sp>
      <p:graphicFrame>
        <p:nvGraphicFramePr>
          <p:cNvPr id="143" name="内容占位符 2">
            <a:extLst>
              <a:ext uri="{FF2B5EF4-FFF2-40B4-BE49-F238E27FC236}">
                <a16:creationId xmlns:a16="http://schemas.microsoft.com/office/drawing/2014/main" id="{C90A5BA5-E0BC-4E45-AC6C-2037F1C5942D}"/>
              </a:ext>
            </a:extLst>
          </p:cNvPr>
          <p:cNvGraphicFramePr>
            <a:graphicFrameLocks noGrp="1"/>
          </p:cNvGraphicFramePr>
          <p:nvPr>
            <p:ph idx="1"/>
            <p:extLst>
              <p:ext uri="{D42A27DB-BD31-4B8C-83A1-F6EECF244321}">
                <p14:modId xmlns:p14="http://schemas.microsoft.com/office/powerpoint/2010/main" val="15315218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头: 右 3">
            <a:extLst>
              <a:ext uri="{FF2B5EF4-FFF2-40B4-BE49-F238E27FC236}">
                <a16:creationId xmlns:a16="http://schemas.microsoft.com/office/drawing/2014/main" id="{9B52C407-2354-41B5-84C0-F666A4B114B3}"/>
              </a:ext>
            </a:extLst>
          </p:cNvPr>
          <p:cNvSpPr/>
          <p:nvPr/>
        </p:nvSpPr>
        <p:spPr>
          <a:xfrm>
            <a:off x="3508310" y="3881535"/>
            <a:ext cx="709127" cy="233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5F7BE121-17F1-4886-9038-1714F2F0CBF2}"/>
              </a:ext>
            </a:extLst>
          </p:cNvPr>
          <p:cNvSpPr/>
          <p:nvPr/>
        </p:nvSpPr>
        <p:spPr>
          <a:xfrm>
            <a:off x="7076491" y="3881534"/>
            <a:ext cx="709127" cy="233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807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350391-A7D7-4E49-9A85-C6B270F33B91}"/>
              </a:ext>
            </a:extLst>
          </p:cNvPr>
          <p:cNvPicPr>
            <a:picLocks noChangeAspect="1"/>
          </p:cNvPicPr>
          <p:nvPr/>
        </p:nvPicPr>
        <p:blipFill rotWithShape="1">
          <a:blip r:embed="rId2"/>
          <a:srcRect t="6360" b="937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22404BD-BAC3-4BD2-BA1E-18E8BBAB256B}"/>
              </a:ext>
            </a:extLst>
          </p:cNvPr>
          <p:cNvSpPr>
            <a:spLocks noGrp="1"/>
          </p:cNvSpPr>
          <p:nvPr>
            <p:ph type="title"/>
          </p:nvPr>
        </p:nvSpPr>
        <p:spPr>
          <a:xfrm>
            <a:off x="594804" y="640263"/>
            <a:ext cx="6619811" cy="1344975"/>
          </a:xfrm>
        </p:spPr>
        <p:txBody>
          <a:bodyPr>
            <a:normAutofit/>
          </a:bodyPr>
          <a:lstStyle/>
          <a:p>
            <a:r>
              <a:rPr lang="zh-CN" altLang="en-US" sz="4000"/>
              <a:t>精益管理理论</a:t>
            </a:r>
          </a:p>
        </p:txBody>
      </p:sp>
      <p:graphicFrame>
        <p:nvGraphicFramePr>
          <p:cNvPr id="5" name="内容占位符 2">
            <a:extLst>
              <a:ext uri="{FF2B5EF4-FFF2-40B4-BE49-F238E27FC236}">
                <a16:creationId xmlns:a16="http://schemas.microsoft.com/office/drawing/2014/main" id="{958BE111-623D-4128-AF3B-667A9EAC3A79}"/>
              </a:ext>
            </a:extLst>
          </p:cNvPr>
          <p:cNvGraphicFramePr>
            <a:graphicFrameLocks noGrp="1"/>
          </p:cNvGraphicFramePr>
          <p:nvPr>
            <p:ph idx="1"/>
            <p:extLst>
              <p:ext uri="{D42A27DB-BD31-4B8C-83A1-F6EECF244321}">
                <p14:modId xmlns:p14="http://schemas.microsoft.com/office/powerpoint/2010/main" val="4086239648"/>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36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0D4AF1C-ED2E-4A5A-BC22-253686800160}"/>
              </a:ext>
            </a:extLst>
          </p:cNvPr>
          <p:cNvSpPr>
            <a:spLocks noGrp="1"/>
          </p:cNvSpPr>
          <p:nvPr>
            <p:ph type="title"/>
          </p:nvPr>
        </p:nvSpPr>
        <p:spPr>
          <a:xfrm>
            <a:off x="645065" y="1463040"/>
            <a:ext cx="3796306" cy="2690949"/>
          </a:xfrm>
        </p:spPr>
        <p:txBody>
          <a:bodyPr anchor="t">
            <a:normAutofit/>
          </a:bodyPr>
          <a:lstStyle/>
          <a:p>
            <a:r>
              <a:rPr lang="zh-CN" altLang="en-US" sz="4800"/>
              <a:t>软件产品开发中的活动浪费</a:t>
            </a:r>
          </a:p>
        </p:txBody>
      </p:sp>
      <p:grpSp>
        <p:nvGrpSpPr>
          <p:cNvPr id="24"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内容占位符 2">
            <a:extLst>
              <a:ext uri="{FF2B5EF4-FFF2-40B4-BE49-F238E27FC236}">
                <a16:creationId xmlns:a16="http://schemas.microsoft.com/office/drawing/2014/main" id="{30368D75-50F2-42F3-BCC2-2B6415CF8E65}"/>
              </a:ext>
            </a:extLst>
          </p:cNvPr>
          <p:cNvGraphicFramePr>
            <a:graphicFrameLocks noGrp="1"/>
          </p:cNvGraphicFramePr>
          <p:nvPr>
            <p:ph idx="1"/>
            <p:extLst>
              <p:ext uri="{D42A27DB-BD31-4B8C-83A1-F6EECF244321}">
                <p14:modId xmlns:p14="http://schemas.microsoft.com/office/powerpoint/2010/main" val="987222881"/>
              </p:ext>
            </p:extLst>
          </p:nvPr>
        </p:nvGraphicFramePr>
        <p:xfrm>
          <a:off x="5407705" y="1014154"/>
          <a:ext cx="5962720" cy="4979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88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4FD799F-C1B1-4A40-9BFB-8F06C4ED345B}"/>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altLang="zh-CN" sz="5400" kern="1200">
                <a:solidFill>
                  <a:schemeClr val="bg1"/>
                </a:solidFill>
                <a:latin typeface="+mj-lt"/>
                <a:ea typeface="+mj-ea"/>
                <a:cs typeface="+mj-cs"/>
              </a:rPr>
              <a:t>DevOps </a:t>
            </a:r>
            <a:r>
              <a:rPr lang="zh-CN" altLang="en-US" sz="5400" kern="1200">
                <a:solidFill>
                  <a:schemeClr val="bg1"/>
                </a:solidFill>
                <a:latin typeface="+mj-lt"/>
                <a:ea typeface="+mj-ea"/>
                <a:cs typeface="+mj-cs"/>
              </a:rPr>
              <a:t>跟谁有关</a:t>
            </a:r>
          </a:p>
        </p:txBody>
      </p:sp>
      <p:pic>
        <p:nvPicPr>
          <p:cNvPr id="5122" name="Picture 2">
            <a:extLst>
              <a:ext uri="{FF2B5EF4-FFF2-40B4-BE49-F238E27FC236}">
                <a16:creationId xmlns:a16="http://schemas.microsoft.com/office/drawing/2014/main" id="{35D7C40D-4C3C-4C2E-9375-CB8DF03E3E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47099" y="2694157"/>
            <a:ext cx="6688420" cy="250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4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30F04-FE2C-4AA9-8722-3A28F63C7F48}"/>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altLang="zh-CN" sz="3200"/>
              <a:t>DevOps </a:t>
            </a:r>
            <a:r>
              <a:rPr lang="zh-CN" altLang="en-US" sz="3200"/>
              <a:t>闭环模型（业务与</a:t>
            </a:r>
            <a:r>
              <a:rPr lang="en-US" altLang="zh-CN" sz="3200"/>
              <a:t>IT</a:t>
            </a:r>
            <a:r>
              <a:rPr lang="zh-CN" altLang="en-US" sz="3200"/>
              <a:t>的闭环）</a:t>
            </a:r>
          </a:p>
        </p:txBody>
      </p:sp>
      <p:pic>
        <p:nvPicPr>
          <p:cNvPr id="2052" name="Picture 4">
            <a:extLst>
              <a:ext uri="{FF2B5EF4-FFF2-40B4-BE49-F238E27FC236}">
                <a16:creationId xmlns:a16="http://schemas.microsoft.com/office/drawing/2014/main" id="{143B0FE0-4432-4D27-9764-1C6B3336E1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20" r="1"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432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ED71E465-9A59-4919-9F74-09637E468D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63860" y="643467"/>
            <a:ext cx="586428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85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AEE501D-64F6-44DC-84EF-1119D2643C7C}"/>
              </a:ext>
            </a:extLst>
          </p:cNvPr>
          <p:cNvSpPr>
            <a:spLocks noGrp="1"/>
          </p:cNvSpPr>
          <p:nvPr>
            <p:ph type="title"/>
          </p:nvPr>
        </p:nvSpPr>
        <p:spPr>
          <a:xfrm>
            <a:off x="1371597" y="348865"/>
            <a:ext cx="10044023" cy="877729"/>
          </a:xfrm>
        </p:spPr>
        <p:txBody>
          <a:bodyPr anchor="ctr">
            <a:normAutofit/>
          </a:bodyPr>
          <a:lstStyle/>
          <a:p>
            <a:r>
              <a:rPr lang="en-US" altLang="zh-CN" sz="4000">
                <a:solidFill>
                  <a:srgbClr val="FFFFFF"/>
                </a:solidFill>
              </a:rPr>
              <a:t>DevOps </a:t>
            </a:r>
            <a:r>
              <a:rPr lang="zh-CN" altLang="en-US" sz="4000">
                <a:solidFill>
                  <a:srgbClr val="FFFFFF"/>
                </a:solidFill>
              </a:rPr>
              <a:t>核心内容</a:t>
            </a:r>
          </a:p>
        </p:txBody>
      </p:sp>
      <p:graphicFrame>
        <p:nvGraphicFramePr>
          <p:cNvPr id="10" name="内容占位符 2">
            <a:extLst>
              <a:ext uri="{FF2B5EF4-FFF2-40B4-BE49-F238E27FC236}">
                <a16:creationId xmlns:a16="http://schemas.microsoft.com/office/drawing/2014/main" id="{F967C310-6B9A-4492-8D91-F2BD5D2D9053}"/>
              </a:ext>
            </a:extLst>
          </p:cNvPr>
          <p:cNvGraphicFramePr>
            <a:graphicFrameLocks noGrp="1"/>
          </p:cNvGraphicFramePr>
          <p:nvPr>
            <p:ph idx="1"/>
            <p:extLst>
              <p:ext uri="{D42A27DB-BD31-4B8C-83A1-F6EECF244321}">
                <p14:modId xmlns:p14="http://schemas.microsoft.com/office/powerpoint/2010/main" val="205918352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7754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3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B197778-9DCF-49F4-A5B7-68914CDC3CE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5752" t="9090" r="30326" b="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13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4C56849-91C5-4E6D-B270-AB50F0D30BB8}"/>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zh-CN" altLang="en-US" sz="2800"/>
              <a:t>黄金圈法则</a:t>
            </a:r>
          </a:p>
        </p:txBody>
      </p:sp>
      <p:sp>
        <p:nvSpPr>
          <p:cNvPr id="1033"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4"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本框 3">
            <a:extLst>
              <a:ext uri="{FF2B5EF4-FFF2-40B4-BE49-F238E27FC236}">
                <a16:creationId xmlns:a16="http://schemas.microsoft.com/office/drawing/2014/main" id="{A63AAB8B-41B9-4CD1-AFB4-4B2954F7EC2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tLang="zh-CN" sz="1700"/>
              <a:t>WHY</a:t>
            </a:r>
            <a:r>
              <a:rPr lang="zh-CN" altLang="en-US" sz="1700"/>
              <a:t>：为何要应用 </a:t>
            </a:r>
            <a:r>
              <a:rPr lang="en-US" altLang="zh-CN" sz="1700"/>
              <a:t>DevOps</a:t>
            </a:r>
            <a:r>
              <a:rPr lang="zh-CN" altLang="en-US" sz="1700"/>
              <a:t>？</a:t>
            </a:r>
            <a:endParaRPr lang="en-US" altLang="zh-CN" sz="1700"/>
          </a:p>
          <a:p>
            <a:pPr indent="-228600">
              <a:lnSpc>
                <a:spcPct val="90000"/>
              </a:lnSpc>
              <a:spcAft>
                <a:spcPts val="600"/>
              </a:spcAft>
              <a:buFont typeface="Arial" panose="020B0604020202020204" pitchFamily="34" charset="0"/>
              <a:buChar char="•"/>
            </a:pPr>
            <a:r>
              <a:rPr lang="en-US" altLang="zh-CN" sz="1700"/>
              <a:t>HOW</a:t>
            </a:r>
            <a:r>
              <a:rPr lang="zh-CN" altLang="en-US" sz="1700"/>
              <a:t>：</a:t>
            </a:r>
            <a:r>
              <a:rPr lang="en-US" altLang="zh-CN" sz="1700"/>
              <a:t>DevOps </a:t>
            </a:r>
            <a:r>
              <a:rPr lang="zh-CN" altLang="en-US" sz="1700"/>
              <a:t>原则。</a:t>
            </a:r>
            <a:endParaRPr lang="en-US" altLang="zh-CN" sz="1700"/>
          </a:p>
          <a:p>
            <a:pPr indent="-228600">
              <a:lnSpc>
                <a:spcPct val="90000"/>
              </a:lnSpc>
              <a:spcAft>
                <a:spcPts val="600"/>
              </a:spcAft>
              <a:buFont typeface="Arial" panose="020B0604020202020204" pitchFamily="34" charset="0"/>
              <a:buChar char="•"/>
            </a:pPr>
            <a:r>
              <a:rPr lang="en-US" altLang="zh-CN" sz="1700"/>
              <a:t>WHAT</a:t>
            </a:r>
            <a:r>
              <a:rPr lang="zh-CN" altLang="en-US" sz="1700"/>
              <a:t>：</a:t>
            </a:r>
            <a:r>
              <a:rPr lang="en-US" altLang="zh-CN" sz="1700"/>
              <a:t>DevOps </a:t>
            </a:r>
            <a:r>
              <a:rPr lang="zh-CN" altLang="en-US" sz="1700"/>
              <a:t>实践。</a:t>
            </a:r>
          </a:p>
        </p:txBody>
      </p:sp>
    </p:spTree>
    <p:extLst>
      <p:ext uri="{BB962C8B-B14F-4D97-AF65-F5344CB8AC3E}">
        <p14:creationId xmlns:p14="http://schemas.microsoft.com/office/powerpoint/2010/main" val="58096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C144F1-E464-46DC-8202-525B8B189891}"/>
              </a:ext>
            </a:extLst>
          </p:cNvPr>
          <p:cNvPicPr>
            <a:picLocks noChangeAspect="1"/>
          </p:cNvPicPr>
          <p:nvPr/>
        </p:nvPicPr>
        <p:blipFill rotWithShape="1">
          <a:blip r:embed="rId2"/>
          <a:srcRect t="10833" b="489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8DE4CD5-41E2-4A26-BD4C-1127F93403E3}"/>
              </a:ext>
            </a:extLst>
          </p:cNvPr>
          <p:cNvSpPr>
            <a:spLocks noGrp="1"/>
          </p:cNvSpPr>
          <p:nvPr>
            <p:ph type="title"/>
          </p:nvPr>
        </p:nvSpPr>
        <p:spPr>
          <a:xfrm>
            <a:off x="594804" y="640263"/>
            <a:ext cx="6619811" cy="1344975"/>
          </a:xfrm>
        </p:spPr>
        <p:txBody>
          <a:bodyPr>
            <a:normAutofit/>
          </a:bodyPr>
          <a:lstStyle/>
          <a:p>
            <a:r>
              <a:rPr lang="en-US" altLang="zh-CN" sz="4000"/>
              <a:t>DevOps </a:t>
            </a:r>
            <a:r>
              <a:rPr lang="zh-CN" altLang="en-US" sz="4000"/>
              <a:t>原则</a:t>
            </a:r>
          </a:p>
        </p:txBody>
      </p:sp>
      <p:graphicFrame>
        <p:nvGraphicFramePr>
          <p:cNvPr id="5" name="内容占位符 2">
            <a:extLst>
              <a:ext uri="{FF2B5EF4-FFF2-40B4-BE49-F238E27FC236}">
                <a16:creationId xmlns:a16="http://schemas.microsoft.com/office/drawing/2014/main" id="{D92FBAE9-0462-4ED3-B549-53A96983C801}"/>
              </a:ext>
            </a:extLst>
          </p:cNvPr>
          <p:cNvGraphicFramePr>
            <a:graphicFrameLocks noGrp="1"/>
          </p:cNvGraphicFramePr>
          <p:nvPr>
            <p:ph idx="1"/>
            <p:extLst>
              <p:ext uri="{D42A27DB-BD31-4B8C-83A1-F6EECF244321}">
                <p14:modId xmlns:p14="http://schemas.microsoft.com/office/powerpoint/2010/main" val="3895281727"/>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781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标题 1">
            <a:extLst>
              <a:ext uri="{FF2B5EF4-FFF2-40B4-BE49-F238E27FC236}">
                <a16:creationId xmlns:a16="http://schemas.microsoft.com/office/drawing/2014/main" id="{931E46BF-2938-4C2A-892C-36BFBE5CA043}"/>
              </a:ext>
            </a:extLst>
          </p:cNvPr>
          <p:cNvSpPr>
            <a:spLocks noGrp="1"/>
          </p:cNvSpPr>
          <p:nvPr>
            <p:ph type="title"/>
          </p:nvPr>
        </p:nvSpPr>
        <p:spPr>
          <a:xfrm>
            <a:off x="1322754" y="1522820"/>
            <a:ext cx="2748041" cy="3601914"/>
          </a:xfrm>
        </p:spPr>
        <p:txBody>
          <a:bodyPr anchor="ctr">
            <a:normAutofit/>
          </a:bodyPr>
          <a:lstStyle/>
          <a:p>
            <a:r>
              <a:rPr lang="zh-CN" altLang="en-US" sz="3600">
                <a:solidFill>
                  <a:srgbClr val="FFFFFF"/>
                </a:solidFill>
              </a:rPr>
              <a:t>目录</a:t>
            </a:r>
          </a:p>
        </p:txBody>
      </p:sp>
      <p:graphicFrame>
        <p:nvGraphicFramePr>
          <p:cNvPr id="5" name="内容占位符 2">
            <a:extLst>
              <a:ext uri="{FF2B5EF4-FFF2-40B4-BE49-F238E27FC236}">
                <a16:creationId xmlns:a16="http://schemas.microsoft.com/office/drawing/2014/main" id="{DA0C12FF-1C6F-45BA-BC3F-BAE6C44F86E6}"/>
              </a:ext>
            </a:extLst>
          </p:cNvPr>
          <p:cNvGraphicFramePr>
            <a:graphicFrameLocks noGrp="1"/>
          </p:cNvGraphicFramePr>
          <p:nvPr>
            <p:ph idx="1"/>
            <p:extLst>
              <p:ext uri="{D42A27DB-BD31-4B8C-83A1-F6EECF244321}">
                <p14:modId xmlns:p14="http://schemas.microsoft.com/office/powerpoint/2010/main" val="3867602316"/>
              </p:ext>
            </p:extLst>
          </p:nvPr>
        </p:nvGraphicFramePr>
        <p:xfrm>
          <a:off x="5042848" y="643467"/>
          <a:ext cx="6489510" cy="5252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725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DCF08FD6-3D8D-491C-990E-8EF01AB6FF5A}"/>
              </a:ext>
            </a:extLst>
          </p:cNvPr>
          <p:cNvSpPr>
            <a:spLocks noGrp="1"/>
          </p:cNvSpPr>
          <p:nvPr>
            <p:ph type="title"/>
          </p:nvPr>
        </p:nvSpPr>
        <p:spPr>
          <a:xfrm>
            <a:off x="786385" y="841248"/>
            <a:ext cx="3515244" cy="5340097"/>
          </a:xfrm>
        </p:spPr>
        <p:txBody>
          <a:bodyPr anchor="ctr">
            <a:normAutofit/>
          </a:bodyPr>
          <a:lstStyle/>
          <a:p>
            <a:r>
              <a:rPr lang="zh-CN" altLang="en-US" sz="4800">
                <a:solidFill>
                  <a:schemeClr val="bg1"/>
                </a:solidFill>
              </a:rPr>
              <a:t>流动原则</a:t>
            </a:r>
          </a:p>
        </p:txBody>
      </p:sp>
      <p:graphicFrame>
        <p:nvGraphicFramePr>
          <p:cNvPr id="5" name="内容占位符 2">
            <a:extLst>
              <a:ext uri="{FF2B5EF4-FFF2-40B4-BE49-F238E27FC236}">
                <a16:creationId xmlns:a16="http://schemas.microsoft.com/office/drawing/2014/main" id="{B8DA07E4-C54D-4575-9A14-FCE0BC9EAB84}"/>
              </a:ext>
            </a:extLst>
          </p:cNvPr>
          <p:cNvGraphicFramePr>
            <a:graphicFrameLocks noGrp="1"/>
          </p:cNvGraphicFramePr>
          <p:nvPr>
            <p:ph idx="1"/>
            <p:extLst>
              <p:ext uri="{D42A27DB-BD31-4B8C-83A1-F6EECF244321}">
                <p14:modId xmlns:p14="http://schemas.microsoft.com/office/powerpoint/2010/main" val="215430222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40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DCF08FD6-3D8D-491C-990E-8EF01AB6FF5A}"/>
              </a:ext>
            </a:extLst>
          </p:cNvPr>
          <p:cNvSpPr>
            <a:spLocks noGrp="1"/>
          </p:cNvSpPr>
          <p:nvPr>
            <p:ph type="title"/>
          </p:nvPr>
        </p:nvSpPr>
        <p:spPr>
          <a:xfrm>
            <a:off x="786385" y="841248"/>
            <a:ext cx="3515244" cy="5340097"/>
          </a:xfrm>
        </p:spPr>
        <p:txBody>
          <a:bodyPr anchor="ctr">
            <a:normAutofit/>
          </a:bodyPr>
          <a:lstStyle/>
          <a:p>
            <a:r>
              <a:rPr lang="zh-CN" altLang="en-US" sz="4800">
                <a:solidFill>
                  <a:schemeClr val="bg1"/>
                </a:solidFill>
              </a:rPr>
              <a:t>流动原则</a:t>
            </a:r>
          </a:p>
        </p:txBody>
      </p:sp>
      <p:graphicFrame>
        <p:nvGraphicFramePr>
          <p:cNvPr id="39" name="内容占位符 2">
            <a:extLst>
              <a:ext uri="{FF2B5EF4-FFF2-40B4-BE49-F238E27FC236}">
                <a16:creationId xmlns:a16="http://schemas.microsoft.com/office/drawing/2014/main" id="{DB9D84A5-7BF1-4114-8794-4AD414DDD6CC}"/>
              </a:ext>
            </a:extLst>
          </p:cNvPr>
          <p:cNvGraphicFramePr>
            <a:graphicFrameLocks noGrp="1"/>
          </p:cNvGraphicFramePr>
          <p:nvPr>
            <p:ph idx="1"/>
            <p:extLst>
              <p:ext uri="{D42A27DB-BD31-4B8C-83A1-F6EECF244321}">
                <p14:modId xmlns:p14="http://schemas.microsoft.com/office/powerpoint/2010/main" val="2205690969"/>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30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CB4EE99-672B-43F7-BA06-DEB1103A0084}"/>
              </a:ext>
            </a:extLst>
          </p:cNvPr>
          <p:cNvSpPr>
            <a:spLocks noGrp="1"/>
          </p:cNvSpPr>
          <p:nvPr>
            <p:ph type="title"/>
          </p:nvPr>
        </p:nvSpPr>
        <p:spPr>
          <a:xfrm>
            <a:off x="586478" y="1683756"/>
            <a:ext cx="3115265" cy="2396359"/>
          </a:xfrm>
        </p:spPr>
        <p:txBody>
          <a:bodyPr anchor="b">
            <a:normAutofit/>
          </a:bodyPr>
          <a:lstStyle/>
          <a:p>
            <a:pPr algn="r"/>
            <a:r>
              <a:rPr lang="zh-CN" altLang="en-US" sz="4000">
                <a:solidFill>
                  <a:srgbClr val="FFFFFF"/>
                </a:solidFill>
              </a:rPr>
              <a:t>反馈原则</a:t>
            </a:r>
          </a:p>
        </p:txBody>
      </p:sp>
      <p:graphicFrame>
        <p:nvGraphicFramePr>
          <p:cNvPr id="5" name="内容占位符 2">
            <a:extLst>
              <a:ext uri="{FF2B5EF4-FFF2-40B4-BE49-F238E27FC236}">
                <a16:creationId xmlns:a16="http://schemas.microsoft.com/office/drawing/2014/main" id="{195B5FDA-E7D8-4B6A-959C-ECF19E369264}"/>
              </a:ext>
            </a:extLst>
          </p:cNvPr>
          <p:cNvGraphicFramePr>
            <a:graphicFrameLocks noGrp="1"/>
          </p:cNvGraphicFramePr>
          <p:nvPr>
            <p:ph idx="1"/>
            <p:extLst>
              <p:ext uri="{D42A27DB-BD31-4B8C-83A1-F6EECF244321}">
                <p14:modId xmlns:p14="http://schemas.microsoft.com/office/powerpoint/2010/main" val="6856544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47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A68EAE6-0FA5-434C-A9D1-D1EC7E30C44F}"/>
              </a:ext>
            </a:extLst>
          </p:cNvPr>
          <p:cNvSpPr>
            <a:spLocks noGrp="1"/>
          </p:cNvSpPr>
          <p:nvPr>
            <p:ph type="title"/>
          </p:nvPr>
        </p:nvSpPr>
        <p:spPr>
          <a:xfrm>
            <a:off x="586478" y="1683756"/>
            <a:ext cx="3115265" cy="2396359"/>
          </a:xfrm>
        </p:spPr>
        <p:txBody>
          <a:bodyPr anchor="b">
            <a:normAutofit/>
          </a:bodyPr>
          <a:lstStyle/>
          <a:p>
            <a:pPr algn="r"/>
            <a:r>
              <a:rPr lang="zh-CN" altLang="en-US" sz="4000">
                <a:solidFill>
                  <a:srgbClr val="FFFFFF"/>
                </a:solidFill>
              </a:rPr>
              <a:t>反馈原则</a:t>
            </a:r>
          </a:p>
        </p:txBody>
      </p:sp>
      <p:graphicFrame>
        <p:nvGraphicFramePr>
          <p:cNvPr id="5" name="内容占位符 2">
            <a:extLst>
              <a:ext uri="{FF2B5EF4-FFF2-40B4-BE49-F238E27FC236}">
                <a16:creationId xmlns:a16="http://schemas.microsoft.com/office/drawing/2014/main" id="{1C71381F-BAB6-4E04-B2F1-ADB06F883532}"/>
              </a:ext>
            </a:extLst>
          </p:cNvPr>
          <p:cNvGraphicFramePr>
            <a:graphicFrameLocks noGrp="1"/>
          </p:cNvGraphicFramePr>
          <p:nvPr>
            <p:ph idx="1"/>
            <p:extLst>
              <p:ext uri="{D42A27DB-BD31-4B8C-83A1-F6EECF244321}">
                <p14:modId xmlns:p14="http://schemas.microsoft.com/office/powerpoint/2010/main" val="45310084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6212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27D116-7CE1-48D1-896B-1B597B28A0B3}"/>
              </a:ext>
            </a:extLst>
          </p:cNvPr>
          <p:cNvSpPr>
            <a:spLocks noGrp="1"/>
          </p:cNvSpPr>
          <p:nvPr>
            <p:ph type="title"/>
          </p:nvPr>
        </p:nvSpPr>
        <p:spPr>
          <a:xfrm>
            <a:off x="1156852" y="637762"/>
            <a:ext cx="2190782" cy="5576770"/>
          </a:xfrm>
        </p:spPr>
        <p:txBody>
          <a:bodyPr anchor="t">
            <a:normAutofit/>
          </a:bodyPr>
          <a:lstStyle/>
          <a:p>
            <a:r>
              <a:rPr lang="zh-CN" altLang="en-US" sz="3600">
                <a:solidFill>
                  <a:schemeClr val="bg1"/>
                </a:solidFill>
              </a:rPr>
              <a:t>持续学习与实验原则</a:t>
            </a:r>
          </a:p>
        </p:txBody>
      </p:sp>
      <p:graphicFrame>
        <p:nvGraphicFramePr>
          <p:cNvPr id="5" name="内容占位符 2">
            <a:extLst>
              <a:ext uri="{FF2B5EF4-FFF2-40B4-BE49-F238E27FC236}">
                <a16:creationId xmlns:a16="http://schemas.microsoft.com/office/drawing/2014/main" id="{2D4481AA-4739-4AF7-B787-A9A3033F6E22}"/>
              </a:ext>
            </a:extLst>
          </p:cNvPr>
          <p:cNvGraphicFramePr>
            <a:graphicFrameLocks noGrp="1"/>
          </p:cNvGraphicFramePr>
          <p:nvPr>
            <p:ph idx="1"/>
            <p:extLst>
              <p:ext uri="{D42A27DB-BD31-4B8C-83A1-F6EECF244321}">
                <p14:modId xmlns:p14="http://schemas.microsoft.com/office/powerpoint/2010/main" val="3289470085"/>
              </p:ext>
            </p:extLst>
          </p:nvPr>
        </p:nvGraphicFramePr>
        <p:xfrm>
          <a:off x="4648871" y="637762"/>
          <a:ext cx="6396484" cy="5576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124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EE41E56-7D01-4550-B601-B1865F7E3EDB}"/>
              </a:ext>
            </a:extLst>
          </p:cNvPr>
          <p:cNvSpPr>
            <a:spLocks noGrp="1"/>
          </p:cNvSpPr>
          <p:nvPr>
            <p:ph type="title"/>
          </p:nvPr>
        </p:nvSpPr>
        <p:spPr>
          <a:xfrm>
            <a:off x="586478" y="1683756"/>
            <a:ext cx="3115265" cy="2396359"/>
          </a:xfrm>
        </p:spPr>
        <p:txBody>
          <a:bodyPr anchor="b">
            <a:normAutofit/>
          </a:bodyPr>
          <a:lstStyle/>
          <a:p>
            <a:pPr algn="r"/>
            <a:r>
              <a:rPr lang="en-US" altLang="zh-CN" sz="4000">
                <a:solidFill>
                  <a:srgbClr val="FFFFFF"/>
                </a:solidFill>
              </a:rPr>
              <a:t>DevOps </a:t>
            </a:r>
            <a:r>
              <a:rPr lang="zh-CN" altLang="en-US" sz="4000">
                <a:solidFill>
                  <a:srgbClr val="FFFFFF"/>
                </a:solidFill>
              </a:rPr>
              <a:t>实践</a:t>
            </a:r>
          </a:p>
        </p:txBody>
      </p:sp>
      <p:graphicFrame>
        <p:nvGraphicFramePr>
          <p:cNvPr id="5" name="内容占位符 2">
            <a:extLst>
              <a:ext uri="{FF2B5EF4-FFF2-40B4-BE49-F238E27FC236}">
                <a16:creationId xmlns:a16="http://schemas.microsoft.com/office/drawing/2014/main" id="{3A661CEB-6876-4097-9172-E1C68BC9F085}"/>
              </a:ext>
            </a:extLst>
          </p:cNvPr>
          <p:cNvGraphicFramePr>
            <a:graphicFrameLocks noGrp="1"/>
          </p:cNvGraphicFramePr>
          <p:nvPr>
            <p:ph idx="1"/>
            <p:extLst>
              <p:ext uri="{D42A27DB-BD31-4B8C-83A1-F6EECF244321}">
                <p14:modId xmlns:p14="http://schemas.microsoft.com/office/powerpoint/2010/main" val="231272670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54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9" name="Straight Connector 28">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39C86598-DECA-4C1B-92BB-690B091C9A9E}"/>
              </a:ext>
            </a:extLst>
          </p:cNvPr>
          <p:cNvSpPr>
            <a:spLocks noGrp="1"/>
          </p:cNvSpPr>
          <p:nvPr>
            <p:ph type="title"/>
          </p:nvPr>
        </p:nvSpPr>
        <p:spPr>
          <a:xfrm>
            <a:off x="630936" y="495992"/>
            <a:ext cx="4195140" cy="5638831"/>
          </a:xfrm>
          <a:noFill/>
        </p:spPr>
        <p:txBody>
          <a:bodyPr anchor="ctr">
            <a:normAutofit/>
          </a:bodyPr>
          <a:lstStyle/>
          <a:p>
            <a:r>
              <a:rPr lang="zh-CN" altLang="en-US" sz="4800"/>
              <a:t>设计组织结构</a:t>
            </a:r>
          </a:p>
        </p:txBody>
      </p:sp>
      <p:graphicFrame>
        <p:nvGraphicFramePr>
          <p:cNvPr id="5" name="内容占位符 2">
            <a:extLst>
              <a:ext uri="{FF2B5EF4-FFF2-40B4-BE49-F238E27FC236}">
                <a16:creationId xmlns:a16="http://schemas.microsoft.com/office/drawing/2014/main" id="{7BFB7814-0347-4599-B02A-C3523625B8A2}"/>
              </a:ext>
            </a:extLst>
          </p:cNvPr>
          <p:cNvGraphicFramePr>
            <a:graphicFrameLocks noGrp="1"/>
          </p:cNvGraphicFramePr>
          <p:nvPr>
            <p:ph idx="1"/>
            <p:extLst>
              <p:ext uri="{D42A27DB-BD31-4B8C-83A1-F6EECF244321}">
                <p14:modId xmlns:p14="http://schemas.microsoft.com/office/powerpoint/2010/main" val="132219539"/>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82971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7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F1A8F1BB-7323-4C21-B3BF-43D3906948E5}"/>
              </a:ext>
            </a:extLst>
          </p:cNvPr>
          <p:cNvPicPr>
            <a:picLocks noGrp="1" noChangeAspect="1"/>
          </p:cNvPicPr>
          <p:nvPr>
            <p:ph idx="1"/>
          </p:nvPr>
        </p:nvPicPr>
        <p:blipFill>
          <a:blip r:embed="rId2"/>
          <a:stretch>
            <a:fillRect/>
          </a:stretch>
        </p:blipFill>
        <p:spPr>
          <a:xfrm>
            <a:off x="1272566" y="643467"/>
            <a:ext cx="9646868" cy="5571066"/>
          </a:xfrm>
          <a:prstGeom prst="rect">
            <a:avLst/>
          </a:prstGeom>
        </p:spPr>
      </p:pic>
    </p:spTree>
    <p:extLst>
      <p:ext uri="{BB962C8B-B14F-4D97-AF65-F5344CB8AC3E}">
        <p14:creationId xmlns:p14="http://schemas.microsoft.com/office/powerpoint/2010/main" val="3721921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67FCE78C-DDB7-4995-BB57-7A58910178AE}"/>
              </a:ext>
            </a:extLst>
          </p:cNvPr>
          <p:cNvSpPr>
            <a:spLocks noGrp="1"/>
          </p:cNvSpPr>
          <p:nvPr>
            <p:ph type="title"/>
          </p:nvPr>
        </p:nvSpPr>
        <p:spPr>
          <a:xfrm>
            <a:off x="630936" y="495992"/>
            <a:ext cx="4195140" cy="5638831"/>
          </a:xfrm>
          <a:noFill/>
        </p:spPr>
        <p:txBody>
          <a:bodyPr anchor="ctr">
            <a:normAutofit/>
          </a:bodyPr>
          <a:lstStyle/>
          <a:p>
            <a:r>
              <a:rPr lang="zh-CN" altLang="en-US" sz="4800"/>
              <a:t>设计组织结构</a:t>
            </a:r>
          </a:p>
        </p:txBody>
      </p:sp>
      <p:graphicFrame>
        <p:nvGraphicFramePr>
          <p:cNvPr id="5" name="内容占位符 2">
            <a:extLst>
              <a:ext uri="{FF2B5EF4-FFF2-40B4-BE49-F238E27FC236}">
                <a16:creationId xmlns:a16="http://schemas.microsoft.com/office/drawing/2014/main" id="{DD735C63-0A1C-4B2F-A812-B69D4849BA37}"/>
              </a:ext>
            </a:extLst>
          </p:cNvPr>
          <p:cNvGraphicFramePr>
            <a:graphicFrameLocks noGrp="1"/>
          </p:cNvGraphicFramePr>
          <p:nvPr>
            <p:ph idx="1"/>
            <p:extLst>
              <p:ext uri="{D42A27DB-BD31-4B8C-83A1-F6EECF244321}">
                <p14:modId xmlns:p14="http://schemas.microsoft.com/office/powerpoint/2010/main" val="4103220399"/>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800957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8532C20-12E7-45AD-9CE4-066C499CACCF}"/>
              </a:ext>
            </a:extLst>
          </p:cNvPr>
          <p:cNvSpPr>
            <a:spLocks noGrp="1"/>
          </p:cNvSpPr>
          <p:nvPr>
            <p:ph type="title"/>
          </p:nvPr>
        </p:nvSpPr>
        <p:spPr>
          <a:xfrm>
            <a:off x="643467" y="1698171"/>
            <a:ext cx="3962061" cy="4516360"/>
          </a:xfrm>
        </p:spPr>
        <p:txBody>
          <a:bodyPr anchor="ctr">
            <a:normAutofit/>
          </a:bodyPr>
          <a:lstStyle/>
          <a:p>
            <a:r>
              <a:rPr lang="zh-CN" altLang="zh-CN" sz="3600"/>
              <a:t>运维</a:t>
            </a:r>
            <a:r>
              <a:rPr lang="zh-CN" altLang="en-US" sz="3600"/>
              <a:t>融入项目</a:t>
            </a:r>
            <a:r>
              <a:rPr lang="zh-CN" altLang="zh-CN" sz="3600"/>
              <a:t>开发工作</a:t>
            </a:r>
            <a:endParaRPr lang="en-US" altLang="zh-CN" sz="3600"/>
          </a:p>
        </p:txBody>
      </p:sp>
      <p:sp>
        <p:nvSpPr>
          <p:cNvPr id="33"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内容占位符 2">
            <a:extLst>
              <a:ext uri="{FF2B5EF4-FFF2-40B4-BE49-F238E27FC236}">
                <a16:creationId xmlns:a16="http://schemas.microsoft.com/office/drawing/2014/main" id="{154C45DC-29B7-48FD-8EC1-DAD9B212DED9}"/>
              </a:ext>
            </a:extLst>
          </p:cNvPr>
          <p:cNvGraphicFramePr>
            <a:graphicFrameLocks noGrp="1"/>
          </p:cNvGraphicFramePr>
          <p:nvPr>
            <p:ph idx="1"/>
            <p:extLst>
              <p:ext uri="{D42A27DB-BD31-4B8C-83A1-F6EECF244321}">
                <p14:modId xmlns:p14="http://schemas.microsoft.com/office/powerpoint/2010/main" val="3046268495"/>
              </p:ext>
            </p:extLst>
          </p:nvPr>
        </p:nvGraphicFramePr>
        <p:xfrm>
          <a:off x="5070475" y="1698625"/>
          <a:ext cx="6478588" cy="4516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57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6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5C2EE96-CA9A-4407-92F1-0F37CC441C8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zh-CN" altLang="en-US" sz="2600" kern="1200">
                <a:solidFill>
                  <a:srgbClr val="FFFFFF"/>
                </a:solidFill>
                <a:latin typeface="+mj-lt"/>
                <a:ea typeface="+mj-ea"/>
                <a:cs typeface="+mj-cs"/>
              </a:rPr>
              <a:t>什么是 </a:t>
            </a:r>
            <a:r>
              <a:rPr lang="en-US" altLang="zh-CN" sz="2600" kern="1200">
                <a:solidFill>
                  <a:srgbClr val="FFFFFF"/>
                </a:solidFill>
                <a:latin typeface="+mj-lt"/>
                <a:ea typeface="+mj-ea"/>
                <a:cs typeface="+mj-cs"/>
              </a:rPr>
              <a:t>DevOps ?</a:t>
            </a:r>
          </a:p>
        </p:txBody>
      </p:sp>
      <p:pic>
        <p:nvPicPr>
          <p:cNvPr id="7" name="内容占位符 6">
            <a:extLst>
              <a:ext uri="{FF2B5EF4-FFF2-40B4-BE49-F238E27FC236}">
                <a16:creationId xmlns:a16="http://schemas.microsoft.com/office/drawing/2014/main" id="{87AA740B-6859-4CD0-A3D4-9C10FDF3CA40}"/>
              </a:ext>
            </a:extLst>
          </p:cNvPr>
          <p:cNvPicPr>
            <a:picLocks noGrp="1" noChangeAspect="1"/>
          </p:cNvPicPr>
          <p:nvPr>
            <p:ph idx="1"/>
          </p:nvPr>
        </p:nvPicPr>
        <p:blipFill rotWithShape="1">
          <a:blip r:embed="rId2"/>
          <a:srcRect t="9290"/>
          <a:stretch/>
        </p:blipFill>
        <p:spPr bwMode="auto">
          <a:xfrm>
            <a:off x="4038600" y="1014751"/>
            <a:ext cx="7188199" cy="482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112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0D96BC-C26F-4000-8177-D16BE1967F72}"/>
              </a:ext>
            </a:extLst>
          </p:cNvPr>
          <p:cNvPicPr>
            <a:picLocks noChangeAspect="1"/>
          </p:cNvPicPr>
          <p:nvPr/>
        </p:nvPicPr>
        <p:blipFill rotWithShape="1">
          <a:blip r:embed="rId2"/>
          <a:srcRect t="21329"/>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0577002-2136-4503-B66D-09366FD61BB7}"/>
              </a:ext>
            </a:extLst>
          </p:cNvPr>
          <p:cNvSpPr>
            <a:spLocks noGrp="1"/>
          </p:cNvSpPr>
          <p:nvPr>
            <p:ph type="title"/>
          </p:nvPr>
        </p:nvSpPr>
        <p:spPr>
          <a:xfrm>
            <a:off x="643467" y="321734"/>
            <a:ext cx="6891186" cy="1135737"/>
          </a:xfrm>
        </p:spPr>
        <p:txBody>
          <a:bodyPr>
            <a:normAutofit/>
          </a:bodyPr>
          <a:lstStyle/>
          <a:p>
            <a:r>
              <a:rPr lang="zh-CN" altLang="en-US" sz="3600"/>
              <a:t>流动的技术实践</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D328C14C-7C6A-4331-A107-25C19BA77A28}"/>
              </a:ext>
            </a:extLst>
          </p:cNvPr>
          <p:cNvGraphicFramePr>
            <a:graphicFrameLocks noGrp="1"/>
          </p:cNvGraphicFramePr>
          <p:nvPr>
            <p:ph idx="1"/>
            <p:extLst>
              <p:ext uri="{D42A27DB-BD31-4B8C-83A1-F6EECF244321}">
                <p14:modId xmlns:p14="http://schemas.microsoft.com/office/powerpoint/2010/main" val="2118288932"/>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531D7-B895-453C-80B1-0CC77CCDB0E3}"/>
              </a:ext>
            </a:extLst>
          </p:cNvPr>
          <p:cNvPicPr>
            <a:picLocks noChangeAspect="1"/>
          </p:cNvPicPr>
          <p:nvPr/>
        </p:nvPicPr>
        <p:blipFill rotWithShape="1">
          <a:blip r:embed="rId2"/>
          <a:srcRect/>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F8E184-5A37-4D6E-8165-8BB8D26BE4D8}"/>
              </a:ext>
            </a:extLst>
          </p:cNvPr>
          <p:cNvSpPr>
            <a:spLocks noGrp="1"/>
          </p:cNvSpPr>
          <p:nvPr>
            <p:ph type="title"/>
          </p:nvPr>
        </p:nvSpPr>
        <p:spPr>
          <a:xfrm>
            <a:off x="643467" y="321734"/>
            <a:ext cx="6891186" cy="1135737"/>
          </a:xfrm>
        </p:spPr>
        <p:txBody>
          <a:bodyPr>
            <a:normAutofit/>
          </a:bodyPr>
          <a:lstStyle/>
          <a:p>
            <a:r>
              <a:rPr lang="zh-CN" altLang="en-US" sz="3600"/>
              <a:t>运行部署流水线的基础</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D865028B-BDF5-4A2E-BFF9-E3CBADC9481F}"/>
              </a:ext>
            </a:extLst>
          </p:cNvPr>
          <p:cNvGraphicFramePr>
            <a:graphicFrameLocks noGrp="1"/>
          </p:cNvGraphicFramePr>
          <p:nvPr>
            <p:ph idx="1"/>
            <p:extLst>
              <p:ext uri="{D42A27DB-BD31-4B8C-83A1-F6EECF244321}">
                <p14:modId xmlns:p14="http://schemas.microsoft.com/office/powerpoint/2010/main" val="3909877072"/>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631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5">
            <a:extLst>
              <a:ext uri="{FF2B5EF4-FFF2-40B4-BE49-F238E27FC236}">
                <a16:creationId xmlns:a16="http://schemas.microsoft.com/office/drawing/2014/main" id="{CD928668-BC59-46F8-9C7A-24B299EE3B9C}"/>
              </a:ext>
            </a:extLst>
          </p:cNvPr>
          <p:cNvPicPr>
            <a:picLocks noChangeAspect="1"/>
          </p:cNvPicPr>
          <p:nvPr/>
        </p:nvPicPr>
        <p:blipFill rotWithShape="1">
          <a:blip r:embed="rId2"/>
          <a:srcRect t="8537"/>
          <a:stretch/>
        </p:blipFill>
        <p:spPr>
          <a:xfrm>
            <a:off x="20" y="10"/>
            <a:ext cx="12191981" cy="6857990"/>
          </a:xfrm>
          <a:prstGeom prst="rect">
            <a:avLst/>
          </a:prstGeom>
        </p:spPr>
      </p:pic>
      <p:sp>
        <p:nvSpPr>
          <p:cNvPr id="44"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EE891BE-B498-4C9C-81C0-19D0411E9BD4}"/>
              </a:ext>
            </a:extLst>
          </p:cNvPr>
          <p:cNvSpPr>
            <a:spLocks noGrp="1"/>
          </p:cNvSpPr>
          <p:nvPr>
            <p:ph type="title"/>
          </p:nvPr>
        </p:nvSpPr>
        <p:spPr>
          <a:xfrm>
            <a:off x="643467" y="321734"/>
            <a:ext cx="6891186" cy="1135737"/>
          </a:xfrm>
        </p:spPr>
        <p:txBody>
          <a:bodyPr>
            <a:normAutofit/>
          </a:bodyPr>
          <a:lstStyle/>
          <a:p>
            <a:r>
              <a:rPr lang="zh-CN" altLang="en-US" sz="3600"/>
              <a:t>实现快速可靠的自动化测试</a:t>
            </a:r>
          </a:p>
        </p:txBody>
      </p:sp>
      <p:grpSp>
        <p:nvGrpSpPr>
          <p:cNvPr id="45"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 name="内容占位符 2">
            <a:extLst>
              <a:ext uri="{FF2B5EF4-FFF2-40B4-BE49-F238E27FC236}">
                <a16:creationId xmlns:a16="http://schemas.microsoft.com/office/drawing/2014/main" id="{8E570079-B254-46EB-9596-30F101EFED46}"/>
              </a:ext>
            </a:extLst>
          </p:cNvPr>
          <p:cNvGraphicFramePr>
            <a:graphicFrameLocks noGrp="1"/>
          </p:cNvGraphicFramePr>
          <p:nvPr>
            <p:ph idx="1"/>
            <p:extLst>
              <p:ext uri="{D42A27DB-BD31-4B8C-83A1-F6EECF244321}">
                <p14:modId xmlns:p14="http://schemas.microsoft.com/office/powerpoint/2010/main" val="1737638226"/>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895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911C2D1-20BE-40F2-852B-9A92F29E4E68}"/>
              </a:ext>
            </a:extLst>
          </p:cNvPr>
          <p:cNvSpPr>
            <a:spLocks noGrp="1"/>
          </p:cNvSpPr>
          <p:nvPr>
            <p:ph type="title"/>
          </p:nvPr>
        </p:nvSpPr>
        <p:spPr>
          <a:xfrm>
            <a:off x="838200" y="459863"/>
            <a:ext cx="10515600" cy="1004594"/>
          </a:xfrm>
        </p:spPr>
        <p:txBody>
          <a:bodyPr>
            <a:normAutofit/>
          </a:bodyPr>
          <a:lstStyle/>
          <a:p>
            <a:pPr algn="ctr"/>
            <a:r>
              <a:rPr lang="zh-CN" altLang="en-US">
                <a:solidFill>
                  <a:srgbClr val="FFFFFF"/>
                </a:solidFill>
              </a:rPr>
              <a:t>代码持续集成</a:t>
            </a:r>
          </a:p>
        </p:txBody>
      </p:sp>
      <p:sp>
        <p:nvSpPr>
          <p:cNvPr id="30"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内容占位符 2">
            <a:extLst>
              <a:ext uri="{FF2B5EF4-FFF2-40B4-BE49-F238E27FC236}">
                <a16:creationId xmlns:a16="http://schemas.microsoft.com/office/drawing/2014/main" id="{50B13282-6D99-442A-BA0E-0E06B3BFC00B}"/>
              </a:ext>
            </a:extLst>
          </p:cNvPr>
          <p:cNvGraphicFramePr>
            <a:graphicFrameLocks noGrp="1"/>
          </p:cNvGraphicFramePr>
          <p:nvPr>
            <p:ph idx="1"/>
            <p:extLst>
              <p:ext uri="{D42A27DB-BD31-4B8C-83A1-F6EECF244321}">
                <p14:modId xmlns:p14="http://schemas.microsoft.com/office/powerpoint/2010/main" val="127004259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296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0C63F6-FB04-4427-AD31-07D2C31D81EE}"/>
              </a:ext>
            </a:extLst>
          </p:cNvPr>
          <p:cNvPicPr>
            <a:picLocks noChangeAspect="1"/>
          </p:cNvPicPr>
          <p:nvPr/>
        </p:nvPicPr>
        <p:blipFill rotWithShape="1">
          <a:blip r:embed="rId2"/>
          <a:srcRect t="6250"/>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B50FE00-C110-4A94-915A-3C0098644594}"/>
              </a:ext>
            </a:extLst>
          </p:cNvPr>
          <p:cNvSpPr>
            <a:spLocks noGrp="1"/>
          </p:cNvSpPr>
          <p:nvPr>
            <p:ph type="title"/>
          </p:nvPr>
        </p:nvSpPr>
        <p:spPr>
          <a:xfrm>
            <a:off x="643467" y="321734"/>
            <a:ext cx="6891186" cy="1135737"/>
          </a:xfrm>
        </p:spPr>
        <p:txBody>
          <a:bodyPr>
            <a:normAutofit/>
          </a:bodyPr>
          <a:lstStyle/>
          <a:p>
            <a:r>
              <a:rPr lang="zh-CN" altLang="en-US" sz="3600"/>
              <a:t>自动化和低风险发布</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69CCC980-205B-483A-A4DF-85067D88103B}"/>
              </a:ext>
            </a:extLst>
          </p:cNvPr>
          <p:cNvGraphicFramePr>
            <a:graphicFrameLocks noGrp="1"/>
          </p:cNvGraphicFramePr>
          <p:nvPr>
            <p:ph idx="1"/>
            <p:extLst>
              <p:ext uri="{D42A27DB-BD31-4B8C-83A1-F6EECF244321}">
                <p14:modId xmlns:p14="http://schemas.microsoft.com/office/powerpoint/2010/main" val="2802090923"/>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015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8F2947F-77C3-4C56-8C86-6F8158CA39E0}"/>
              </a:ext>
            </a:extLst>
          </p:cNvPr>
          <p:cNvSpPr>
            <a:spLocks noGrp="1"/>
          </p:cNvSpPr>
          <p:nvPr>
            <p:ph type="title"/>
          </p:nvPr>
        </p:nvSpPr>
        <p:spPr>
          <a:xfrm>
            <a:off x="643466" y="321734"/>
            <a:ext cx="6891187" cy="1135737"/>
          </a:xfrm>
        </p:spPr>
        <p:txBody>
          <a:bodyPr>
            <a:normAutofit/>
          </a:bodyPr>
          <a:lstStyle/>
          <a:p>
            <a:r>
              <a:rPr lang="zh-CN" altLang="en-US" sz="3600"/>
              <a:t>自动化和低风险发布</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3CD08B-F5DF-4612-8680-AC4BECCD6C79}"/>
              </a:ext>
            </a:extLst>
          </p:cNvPr>
          <p:cNvPicPr>
            <a:picLocks noChangeAspect="1"/>
          </p:cNvPicPr>
          <p:nvPr/>
        </p:nvPicPr>
        <p:blipFill rotWithShape="1">
          <a:blip r:embed="rId2"/>
          <a:srcRect l="33246" r="27216" b="-1"/>
          <a:stretch/>
        </p:blipFill>
        <p:spPr>
          <a:xfrm>
            <a:off x="8129873" y="10"/>
            <a:ext cx="4062128" cy="6857990"/>
          </a:xfrm>
          <a:prstGeom prst="rect">
            <a:avLst/>
          </a:prstGeom>
        </p:spPr>
      </p:pic>
      <p:grpSp>
        <p:nvGrpSpPr>
          <p:cNvPr id="16"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内容占位符 2">
            <a:extLst>
              <a:ext uri="{FF2B5EF4-FFF2-40B4-BE49-F238E27FC236}">
                <a16:creationId xmlns:a16="http://schemas.microsoft.com/office/drawing/2014/main" id="{AF28B866-9155-4CD1-87D9-4A67939546AC}"/>
              </a:ext>
            </a:extLst>
          </p:cNvPr>
          <p:cNvGraphicFramePr>
            <a:graphicFrameLocks noGrp="1"/>
          </p:cNvGraphicFramePr>
          <p:nvPr>
            <p:ph idx="1"/>
            <p:extLst>
              <p:ext uri="{D42A27DB-BD31-4B8C-83A1-F6EECF244321}">
                <p14:modId xmlns:p14="http://schemas.microsoft.com/office/powerpoint/2010/main" val="3582075812"/>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031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329DBDF-9E41-4A91-A392-62BE3EA6CFF9}"/>
              </a:ext>
            </a:extLst>
          </p:cNvPr>
          <p:cNvPicPr>
            <a:picLocks noChangeAspect="1"/>
          </p:cNvPicPr>
          <p:nvPr/>
        </p:nvPicPr>
        <p:blipFill rotWithShape="1">
          <a:blip r:embed="rId2"/>
          <a:srcRect t="26095" b="615"/>
          <a:stretch/>
        </p:blipFill>
        <p:spPr>
          <a:xfrm>
            <a:off x="20" y="10"/>
            <a:ext cx="12191981" cy="6857990"/>
          </a:xfrm>
          <a:prstGeom prst="rect">
            <a:avLst/>
          </a:prstGeom>
        </p:spPr>
      </p:pic>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063548E-248C-49F1-81A6-40C1D977DF1A}"/>
              </a:ext>
            </a:extLst>
          </p:cNvPr>
          <p:cNvSpPr>
            <a:spLocks noGrp="1"/>
          </p:cNvSpPr>
          <p:nvPr>
            <p:ph type="title"/>
          </p:nvPr>
        </p:nvSpPr>
        <p:spPr>
          <a:xfrm>
            <a:off x="643467" y="321734"/>
            <a:ext cx="6891186" cy="1135737"/>
          </a:xfrm>
        </p:spPr>
        <p:txBody>
          <a:bodyPr>
            <a:normAutofit/>
          </a:bodyPr>
          <a:lstStyle/>
          <a:p>
            <a:r>
              <a:rPr lang="zh-CN" altLang="en-US" sz="3600"/>
              <a:t>自动化和低风险发布</a:t>
            </a:r>
          </a:p>
        </p:txBody>
      </p:sp>
      <p:grpSp>
        <p:nvGrpSpPr>
          <p:cNvPr id="23" name="Group 2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内容占位符 2">
            <a:extLst>
              <a:ext uri="{FF2B5EF4-FFF2-40B4-BE49-F238E27FC236}">
                <a16:creationId xmlns:a16="http://schemas.microsoft.com/office/drawing/2014/main" id="{B6B53BB7-92D1-43F5-8736-B7C90AC36D69}"/>
              </a:ext>
            </a:extLst>
          </p:cNvPr>
          <p:cNvGraphicFramePr>
            <a:graphicFrameLocks noGrp="1"/>
          </p:cNvGraphicFramePr>
          <p:nvPr>
            <p:ph idx="1"/>
            <p:extLst>
              <p:ext uri="{D42A27DB-BD31-4B8C-83A1-F6EECF244321}">
                <p14:modId xmlns:p14="http://schemas.microsoft.com/office/powerpoint/2010/main" val="3028163122"/>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480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E36603-5A9C-40C2-93A4-BB6C2B45114B}"/>
              </a:ext>
            </a:extLst>
          </p:cNvPr>
          <p:cNvSpPr>
            <a:spLocks noGrp="1"/>
          </p:cNvSpPr>
          <p:nvPr>
            <p:ph type="title"/>
          </p:nvPr>
        </p:nvSpPr>
        <p:spPr>
          <a:xfrm>
            <a:off x="643467" y="1698171"/>
            <a:ext cx="3962061" cy="4516360"/>
          </a:xfrm>
        </p:spPr>
        <p:txBody>
          <a:bodyPr anchor="ctr">
            <a:normAutofit/>
          </a:bodyPr>
          <a:lstStyle/>
          <a:p>
            <a:r>
              <a:rPr lang="zh-CN" altLang="en-US" sz="3600"/>
              <a:t>降低发布风险的架构</a:t>
            </a:r>
          </a:p>
        </p:txBody>
      </p:sp>
      <p:sp>
        <p:nvSpPr>
          <p:cNvPr id="28"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内容占位符 2">
            <a:extLst>
              <a:ext uri="{FF2B5EF4-FFF2-40B4-BE49-F238E27FC236}">
                <a16:creationId xmlns:a16="http://schemas.microsoft.com/office/drawing/2014/main" id="{C6B2D5D0-6DFE-42C3-9F17-E9372F1088D1}"/>
              </a:ext>
            </a:extLst>
          </p:cNvPr>
          <p:cNvGraphicFramePr>
            <a:graphicFrameLocks noGrp="1"/>
          </p:cNvGraphicFramePr>
          <p:nvPr>
            <p:ph idx="1"/>
            <p:extLst>
              <p:ext uri="{D42A27DB-BD31-4B8C-83A1-F6EECF244321}">
                <p14:modId xmlns:p14="http://schemas.microsoft.com/office/powerpoint/2010/main" val="1726558354"/>
              </p:ext>
            </p:extLst>
          </p:nvPr>
        </p:nvGraphicFramePr>
        <p:xfrm>
          <a:off x="5070475" y="1698625"/>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269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5">
            <a:extLst>
              <a:ext uri="{FF2B5EF4-FFF2-40B4-BE49-F238E27FC236}">
                <a16:creationId xmlns:a16="http://schemas.microsoft.com/office/drawing/2014/main" id="{41B3597E-A3D0-4E03-BA6B-5C02B28BEFAE}"/>
              </a:ext>
            </a:extLst>
          </p:cNvPr>
          <p:cNvPicPr>
            <a:picLocks noChangeAspect="1"/>
          </p:cNvPicPr>
          <p:nvPr/>
        </p:nvPicPr>
        <p:blipFill rotWithShape="1">
          <a:blip r:embed="rId2"/>
          <a:srcRect b="15730"/>
          <a:stretch/>
        </p:blipFill>
        <p:spPr>
          <a:xfrm>
            <a:off x="20" y="10"/>
            <a:ext cx="12191981" cy="6857990"/>
          </a:xfrm>
          <a:prstGeom prst="rect">
            <a:avLst/>
          </a:prstGeom>
        </p:spPr>
      </p:pic>
      <p:sp>
        <p:nvSpPr>
          <p:cNvPr id="29"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57C797E-3217-4262-A7B9-A1D67756813A}"/>
              </a:ext>
            </a:extLst>
          </p:cNvPr>
          <p:cNvSpPr>
            <a:spLocks noGrp="1"/>
          </p:cNvSpPr>
          <p:nvPr>
            <p:ph type="title"/>
          </p:nvPr>
        </p:nvSpPr>
        <p:spPr>
          <a:xfrm>
            <a:off x="643467" y="321734"/>
            <a:ext cx="6891186" cy="1135737"/>
          </a:xfrm>
        </p:spPr>
        <p:txBody>
          <a:bodyPr>
            <a:normAutofit/>
          </a:bodyPr>
          <a:lstStyle/>
          <a:p>
            <a:r>
              <a:rPr lang="zh-CN" altLang="en-US" sz="3600"/>
              <a:t>反馈的技术实践</a:t>
            </a:r>
          </a:p>
        </p:txBody>
      </p:sp>
      <p:grpSp>
        <p:nvGrpSpPr>
          <p:cNvPr id="30"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内容占位符 2">
            <a:extLst>
              <a:ext uri="{FF2B5EF4-FFF2-40B4-BE49-F238E27FC236}">
                <a16:creationId xmlns:a16="http://schemas.microsoft.com/office/drawing/2014/main" id="{7F75411A-FDC2-441E-8DC7-E98F0F3CAEA3}"/>
              </a:ext>
            </a:extLst>
          </p:cNvPr>
          <p:cNvGraphicFramePr>
            <a:graphicFrameLocks noGrp="1"/>
          </p:cNvGraphicFramePr>
          <p:nvPr>
            <p:ph idx="1"/>
            <p:extLst>
              <p:ext uri="{D42A27DB-BD31-4B8C-83A1-F6EECF244321}">
                <p14:modId xmlns:p14="http://schemas.microsoft.com/office/powerpoint/2010/main" val="1594157294"/>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148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5">
            <a:extLst>
              <a:ext uri="{FF2B5EF4-FFF2-40B4-BE49-F238E27FC236}">
                <a16:creationId xmlns:a16="http://schemas.microsoft.com/office/drawing/2014/main" id="{9F6FE8C5-1467-4C49-B5D6-4D70D0132267}"/>
              </a:ext>
            </a:extLst>
          </p:cNvPr>
          <p:cNvPicPr>
            <a:picLocks noChangeAspect="1"/>
          </p:cNvPicPr>
          <p:nvPr/>
        </p:nvPicPr>
        <p:blipFill rotWithShape="1">
          <a:blip r:embed="rId2"/>
          <a:srcRect b="15730"/>
          <a:stretch/>
        </p:blipFill>
        <p:spPr>
          <a:xfrm>
            <a:off x="20" y="10"/>
            <a:ext cx="12191981" cy="6857990"/>
          </a:xfrm>
          <a:prstGeom prst="rect">
            <a:avLst/>
          </a:prstGeom>
        </p:spPr>
      </p:pic>
      <p:sp>
        <p:nvSpPr>
          <p:cNvPr id="29"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461A8B9-F462-48E7-9734-556819739669}"/>
              </a:ext>
            </a:extLst>
          </p:cNvPr>
          <p:cNvSpPr>
            <a:spLocks noGrp="1"/>
          </p:cNvSpPr>
          <p:nvPr>
            <p:ph type="title"/>
          </p:nvPr>
        </p:nvSpPr>
        <p:spPr>
          <a:xfrm>
            <a:off x="643467" y="321734"/>
            <a:ext cx="6891186" cy="1135737"/>
          </a:xfrm>
        </p:spPr>
        <p:txBody>
          <a:bodyPr>
            <a:normAutofit/>
          </a:bodyPr>
          <a:lstStyle/>
          <a:p>
            <a:r>
              <a:rPr lang="zh-CN" altLang="en-US" sz="3600"/>
              <a:t>建立遥测系统</a:t>
            </a:r>
          </a:p>
        </p:txBody>
      </p:sp>
      <p:grpSp>
        <p:nvGrpSpPr>
          <p:cNvPr id="30"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内容占位符 2">
            <a:extLst>
              <a:ext uri="{FF2B5EF4-FFF2-40B4-BE49-F238E27FC236}">
                <a16:creationId xmlns:a16="http://schemas.microsoft.com/office/drawing/2014/main" id="{A03EEDDA-70D7-4970-AAB0-2781D9C34140}"/>
              </a:ext>
            </a:extLst>
          </p:cNvPr>
          <p:cNvGraphicFramePr>
            <a:graphicFrameLocks noGrp="1"/>
          </p:cNvGraphicFramePr>
          <p:nvPr>
            <p:ph idx="1"/>
            <p:extLst>
              <p:ext uri="{D42A27DB-BD31-4B8C-83A1-F6EECF244321}">
                <p14:modId xmlns:p14="http://schemas.microsoft.com/office/powerpoint/2010/main" val="1146680751"/>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68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在混凝土裂缝中生长的植物">
            <a:extLst>
              <a:ext uri="{FF2B5EF4-FFF2-40B4-BE49-F238E27FC236}">
                <a16:creationId xmlns:a16="http://schemas.microsoft.com/office/drawing/2014/main" id="{E38BD199-E3D7-4589-B111-AB269B8B2B7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49CE1D7-9E18-4F82-BA08-CA8406FF79F9}"/>
              </a:ext>
            </a:extLst>
          </p:cNvPr>
          <p:cNvSpPr>
            <a:spLocks noGrp="1"/>
          </p:cNvSpPr>
          <p:nvPr>
            <p:ph type="title"/>
          </p:nvPr>
        </p:nvSpPr>
        <p:spPr>
          <a:xfrm>
            <a:off x="594805" y="640263"/>
            <a:ext cx="3759240" cy="1344975"/>
          </a:xfrm>
        </p:spPr>
        <p:txBody>
          <a:bodyPr>
            <a:normAutofit/>
          </a:bodyPr>
          <a:lstStyle/>
          <a:p>
            <a:r>
              <a:rPr lang="en-US" altLang="zh-CN" sz="4000"/>
              <a:t>DevOps </a:t>
            </a:r>
            <a:r>
              <a:rPr lang="zh-CN" altLang="en-US" sz="4000"/>
              <a:t>源起</a:t>
            </a:r>
          </a:p>
        </p:txBody>
      </p:sp>
      <p:sp>
        <p:nvSpPr>
          <p:cNvPr id="15" name="内容占位符 2">
            <a:extLst>
              <a:ext uri="{FF2B5EF4-FFF2-40B4-BE49-F238E27FC236}">
                <a16:creationId xmlns:a16="http://schemas.microsoft.com/office/drawing/2014/main" id="{50BAB7A5-8AFB-476E-8383-AA118CADBABD}"/>
              </a:ext>
            </a:extLst>
          </p:cNvPr>
          <p:cNvSpPr>
            <a:spLocks noGrp="1"/>
          </p:cNvSpPr>
          <p:nvPr>
            <p:ph idx="1"/>
          </p:nvPr>
        </p:nvSpPr>
        <p:spPr>
          <a:xfrm>
            <a:off x="594110" y="2121763"/>
            <a:ext cx="3764826" cy="3773010"/>
          </a:xfrm>
        </p:spPr>
        <p:txBody>
          <a:bodyPr>
            <a:normAutofit/>
          </a:bodyPr>
          <a:lstStyle/>
          <a:p>
            <a:r>
              <a:rPr lang="en-US" altLang="zh-CN" sz="1800"/>
              <a:t>2008</a:t>
            </a:r>
            <a:r>
              <a:rPr lang="zh-CN" altLang="en-US" sz="1800"/>
              <a:t>年</a:t>
            </a:r>
            <a:endParaRPr lang="en-US" altLang="zh-CN" sz="1800"/>
          </a:p>
          <a:p>
            <a:r>
              <a:rPr lang="zh-CN" altLang="en-US" sz="1800"/>
              <a:t>敏捷大会，敏捷基础设施话题</a:t>
            </a:r>
            <a:endParaRPr lang="en-US" altLang="zh-CN" sz="1800"/>
          </a:p>
        </p:txBody>
      </p:sp>
    </p:spTree>
    <p:extLst>
      <p:ext uri="{BB962C8B-B14F-4D97-AF65-F5344CB8AC3E}">
        <p14:creationId xmlns:p14="http://schemas.microsoft.com/office/powerpoint/2010/main" val="3185482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C595040-7A3E-4C30-85FA-CB1790041C2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zh-CN" altLang="en-US" sz="3200" kern="1200">
                <a:solidFill>
                  <a:schemeClr val="bg1"/>
                </a:solidFill>
                <a:latin typeface="+mj-lt"/>
                <a:ea typeface="+mj-ea"/>
                <a:cs typeface="+mj-cs"/>
              </a:rPr>
              <a:t>可观察性</a:t>
            </a:r>
          </a:p>
        </p:txBody>
      </p:sp>
      <p:pic>
        <p:nvPicPr>
          <p:cNvPr id="2050" name="Picture 2" descr="可观察性的三大支柱">
            <a:extLst>
              <a:ext uri="{FF2B5EF4-FFF2-40B4-BE49-F238E27FC236}">
                <a16:creationId xmlns:a16="http://schemas.microsoft.com/office/drawing/2014/main" id="{63F7FF17-192A-4450-87E1-26FDE62DF7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90045" y="1675227"/>
            <a:ext cx="78119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63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0D9B53C-1142-4157-A1E6-B70029E0B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3200" kern="1200">
                <a:solidFill>
                  <a:schemeClr val="bg1"/>
                </a:solidFill>
                <a:latin typeface="+mj-lt"/>
                <a:ea typeface="+mj-ea"/>
                <a:cs typeface="+mj-cs"/>
              </a:rPr>
              <a:t>OpenTelemetry</a:t>
            </a:r>
            <a:r>
              <a:rPr lang="zh-CN" altLang="en-US" sz="3200" kern="1200">
                <a:solidFill>
                  <a:schemeClr val="bg1"/>
                </a:solidFill>
                <a:latin typeface="+mj-lt"/>
                <a:ea typeface="+mj-ea"/>
                <a:cs typeface="+mj-cs"/>
              </a:rPr>
              <a:t>（</a:t>
            </a:r>
            <a:r>
              <a:rPr lang="en-US" altLang="zh-CN" sz="3200" kern="1200">
                <a:solidFill>
                  <a:schemeClr val="bg1"/>
                </a:solidFill>
                <a:latin typeface="+mj-lt"/>
                <a:ea typeface="+mj-ea"/>
                <a:cs typeface="+mj-cs"/>
              </a:rPr>
              <a:t>Tracing+Metris</a:t>
            </a:r>
            <a:r>
              <a:rPr lang="zh-CN" altLang="en-US" sz="3200" kern="1200">
                <a:solidFill>
                  <a:schemeClr val="bg1"/>
                </a:solidFill>
                <a:latin typeface="+mj-lt"/>
                <a:ea typeface="+mj-ea"/>
                <a:cs typeface="+mj-cs"/>
              </a:rPr>
              <a:t>）</a:t>
            </a:r>
          </a:p>
        </p:txBody>
      </p:sp>
      <p:pic>
        <p:nvPicPr>
          <p:cNvPr id="3074" name="Picture 2" descr="社区标准演讲">
            <a:extLst>
              <a:ext uri="{FF2B5EF4-FFF2-40B4-BE49-F238E27FC236}">
                <a16:creationId xmlns:a16="http://schemas.microsoft.com/office/drawing/2014/main" id="{F3D37A9C-C253-409A-A0AA-9A760736B4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90045" y="1675227"/>
            <a:ext cx="78119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62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0836C60-2725-469C-A27D-F08A433E32D7}"/>
              </a:ext>
            </a:extLst>
          </p:cNvPr>
          <p:cNvSpPr>
            <a:spLocks noGrp="1"/>
          </p:cNvSpPr>
          <p:nvPr>
            <p:ph type="title"/>
          </p:nvPr>
        </p:nvSpPr>
        <p:spPr>
          <a:xfrm>
            <a:off x="643467" y="321734"/>
            <a:ext cx="10905066" cy="1135737"/>
          </a:xfrm>
        </p:spPr>
        <p:txBody>
          <a:bodyPr>
            <a:normAutofit/>
          </a:bodyPr>
          <a:lstStyle/>
          <a:p>
            <a:r>
              <a:rPr lang="zh-CN" altLang="en-US" sz="3600"/>
              <a:t>建立遥测系统</a:t>
            </a:r>
          </a:p>
        </p:txBody>
      </p:sp>
      <p:sp>
        <p:nvSpPr>
          <p:cNvPr id="3" name="内容占位符 2">
            <a:extLst>
              <a:ext uri="{FF2B5EF4-FFF2-40B4-BE49-F238E27FC236}">
                <a16:creationId xmlns:a16="http://schemas.microsoft.com/office/drawing/2014/main" id="{15641A5D-C66C-4F75-BFAA-18DA5E30E3E3}"/>
              </a:ext>
            </a:extLst>
          </p:cNvPr>
          <p:cNvSpPr>
            <a:spLocks noGrp="1"/>
          </p:cNvSpPr>
          <p:nvPr>
            <p:ph idx="1"/>
          </p:nvPr>
        </p:nvSpPr>
        <p:spPr>
          <a:xfrm>
            <a:off x="643469" y="1782981"/>
            <a:ext cx="4008384" cy="4393982"/>
          </a:xfrm>
        </p:spPr>
        <p:txBody>
          <a:bodyPr>
            <a:normAutofit/>
          </a:bodyPr>
          <a:lstStyle/>
          <a:p>
            <a:r>
              <a:rPr lang="zh-CN" altLang="en-US" sz="2000"/>
              <a:t>集中式监控系统（</a:t>
            </a:r>
            <a:r>
              <a:rPr lang="en-US" altLang="zh-CN" sz="2000"/>
              <a:t>Prometheus</a:t>
            </a:r>
            <a:r>
              <a:rPr lang="zh-CN" altLang="en-US" sz="2000"/>
              <a:t>、</a:t>
            </a:r>
            <a:r>
              <a:rPr lang="en-US" altLang="zh-CN" sz="2000" err="1"/>
              <a:t>SkyWalking</a:t>
            </a:r>
            <a:r>
              <a:rPr lang="zh-CN" altLang="en-US" sz="2000"/>
              <a:t>）</a:t>
            </a:r>
            <a:endParaRPr lang="en-US" altLang="zh-CN" sz="2000"/>
          </a:p>
          <a:p>
            <a:pPr lvl="1"/>
            <a:r>
              <a:rPr lang="zh-CN" altLang="en-US" sz="2000"/>
              <a:t>在业务逻辑、应用程序和环境层收集数据</a:t>
            </a:r>
            <a:endParaRPr lang="en-US" altLang="zh-CN" sz="2000"/>
          </a:p>
          <a:p>
            <a:pPr lvl="1"/>
            <a:r>
              <a:rPr lang="zh-CN" altLang="en-US" sz="2000"/>
              <a:t>负责存储和转发事件和指标的事件路由器</a:t>
            </a:r>
            <a:endParaRPr lang="en-US" altLang="zh-CN" sz="2000"/>
          </a:p>
        </p:txBody>
      </p:sp>
      <p:grpSp>
        <p:nvGrpSpPr>
          <p:cNvPr id="11"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图片 4">
            <a:extLst>
              <a:ext uri="{FF2B5EF4-FFF2-40B4-BE49-F238E27FC236}">
                <a16:creationId xmlns:a16="http://schemas.microsoft.com/office/drawing/2014/main" id="{0541D1D3-4502-4808-9505-71BBE3C0298A}"/>
              </a:ext>
            </a:extLst>
          </p:cNvPr>
          <p:cNvPicPr>
            <a:picLocks noChangeAspect="1"/>
          </p:cNvPicPr>
          <p:nvPr/>
        </p:nvPicPr>
        <p:blipFill>
          <a:blip r:embed="rId2"/>
          <a:stretch>
            <a:fillRect/>
          </a:stretch>
        </p:blipFill>
        <p:spPr>
          <a:xfrm>
            <a:off x="6551765" y="1782981"/>
            <a:ext cx="3740322"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853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D28CE4-1E83-4E78-A57A-AA5FBC8FF1C7}"/>
              </a:ext>
            </a:extLst>
          </p:cNvPr>
          <p:cNvPicPr>
            <a:picLocks noChangeAspect="1"/>
          </p:cNvPicPr>
          <p:nvPr/>
        </p:nvPicPr>
        <p:blipFill rotWithShape="1">
          <a:blip r:embed="rId2"/>
          <a:srcRect l="5578" r="2866" b="-1"/>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6A301F7-0F6F-4B3B-9FF6-C979CF50E072}"/>
              </a:ext>
            </a:extLst>
          </p:cNvPr>
          <p:cNvSpPr>
            <a:spLocks noGrp="1"/>
          </p:cNvSpPr>
          <p:nvPr>
            <p:ph type="title"/>
          </p:nvPr>
        </p:nvSpPr>
        <p:spPr>
          <a:xfrm>
            <a:off x="643467" y="321734"/>
            <a:ext cx="6891186" cy="1135737"/>
          </a:xfrm>
        </p:spPr>
        <p:txBody>
          <a:bodyPr>
            <a:normAutofit/>
          </a:bodyPr>
          <a:lstStyle/>
          <a:p>
            <a:r>
              <a:rPr lang="zh-CN" altLang="en-US" sz="3600"/>
              <a:t>建立遥测系统</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93988974-4C90-4B7D-9E6D-3F1AC306F945}"/>
              </a:ext>
            </a:extLst>
          </p:cNvPr>
          <p:cNvGraphicFramePr>
            <a:graphicFrameLocks noGrp="1"/>
          </p:cNvGraphicFramePr>
          <p:nvPr>
            <p:ph idx="1"/>
            <p:extLst>
              <p:ext uri="{D42A27DB-BD31-4B8C-83A1-F6EECF244321}">
                <p14:modId xmlns:p14="http://schemas.microsoft.com/office/powerpoint/2010/main" val="3954918542"/>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629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467C6-873E-42D2-8D71-8950CADB1C69}"/>
              </a:ext>
            </a:extLst>
          </p:cNvPr>
          <p:cNvPicPr>
            <a:picLocks noChangeAspect="1"/>
          </p:cNvPicPr>
          <p:nvPr/>
        </p:nvPicPr>
        <p:blipFill rotWithShape="1">
          <a:blip r:embed="rId2"/>
          <a:srcRect t="7751" b="7980"/>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B32EEFE-EBFB-4114-A2C5-23FAA7187BF0}"/>
              </a:ext>
            </a:extLst>
          </p:cNvPr>
          <p:cNvSpPr>
            <a:spLocks noGrp="1"/>
          </p:cNvSpPr>
          <p:nvPr>
            <p:ph type="title"/>
          </p:nvPr>
        </p:nvSpPr>
        <p:spPr>
          <a:xfrm>
            <a:off x="643467" y="321734"/>
            <a:ext cx="6891186" cy="1135737"/>
          </a:xfrm>
        </p:spPr>
        <p:txBody>
          <a:bodyPr>
            <a:normAutofit/>
          </a:bodyPr>
          <a:lstStyle/>
          <a:p>
            <a:r>
              <a:rPr lang="zh-CN" altLang="en-US" sz="3600"/>
              <a:t>建立遥测系统</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A6D751D3-1C45-456E-BE65-A60BC172421C}"/>
              </a:ext>
            </a:extLst>
          </p:cNvPr>
          <p:cNvGraphicFramePr>
            <a:graphicFrameLocks noGrp="1"/>
          </p:cNvGraphicFramePr>
          <p:nvPr>
            <p:ph idx="1"/>
            <p:extLst>
              <p:ext uri="{D42A27DB-BD31-4B8C-83A1-F6EECF244321}">
                <p14:modId xmlns:p14="http://schemas.microsoft.com/office/powerpoint/2010/main" val="483172620"/>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6216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3578CDA-0AD8-4BB3-9B6A-9708A4133C4F}"/>
              </a:ext>
            </a:extLst>
          </p:cNvPr>
          <p:cNvSpPr>
            <a:spLocks noGrp="1"/>
          </p:cNvSpPr>
          <p:nvPr>
            <p:ph type="title"/>
          </p:nvPr>
        </p:nvSpPr>
        <p:spPr>
          <a:xfrm>
            <a:off x="838200" y="365125"/>
            <a:ext cx="5558489" cy="1325563"/>
          </a:xfrm>
        </p:spPr>
        <p:txBody>
          <a:bodyPr>
            <a:normAutofit/>
          </a:bodyPr>
          <a:lstStyle/>
          <a:p>
            <a:r>
              <a:rPr lang="zh-CN" altLang="en-US"/>
              <a:t>建立遥测系统</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a:extLst>
              <a:ext uri="{FF2B5EF4-FFF2-40B4-BE49-F238E27FC236}">
                <a16:creationId xmlns:a16="http://schemas.microsoft.com/office/drawing/2014/main" id="{81CE8B13-7519-42B3-B0D0-6A301635F6D4}"/>
              </a:ext>
            </a:extLst>
          </p:cNvPr>
          <p:cNvSpPr>
            <a:spLocks noGrp="1"/>
          </p:cNvSpPr>
          <p:nvPr>
            <p:ph idx="1"/>
          </p:nvPr>
        </p:nvSpPr>
        <p:spPr>
          <a:xfrm>
            <a:off x="838200" y="1825625"/>
            <a:ext cx="5558489" cy="4351338"/>
          </a:xfrm>
        </p:spPr>
        <p:txBody>
          <a:bodyPr>
            <a:normAutofit/>
          </a:bodyPr>
          <a:lstStyle/>
          <a:p>
            <a:r>
              <a:rPr lang="zh-CN" altLang="en-US" sz="1700"/>
              <a:t>发现和填补遥测的盲区（建立充分而完整的遥测）</a:t>
            </a:r>
            <a:endParaRPr lang="en-US" altLang="zh-CN" sz="1700"/>
          </a:p>
          <a:p>
            <a:pPr lvl="1"/>
            <a:r>
              <a:rPr lang="zh-CN" altLang="en-US" sz="1700"/>
              <a:t>业务级别：订单量、用户数、流失率、广告展示和点击等。</a:t>
            </a:r>
            <a:endParaRPr lang="en-US" altLang="zh-CN" sz="1700"/>
          </a:p>
          <a:p>
            <a:pPr lvl="1"/>
            <a:r>
              <a:rPr lang="zh-CN" altLang="en-US" sz="1700"/>
              <a:t>应用程序级别：事务处理事件、应用程序故障等。</a:t>
            </a:r>
            <a:endParaRPr lang="en-US" altLang="zh-CN" sz="1700"/>
          </a:p>
          <a:p>
            <a:pPr lvl="1"/>
            <a:r>
              <a:rPr lang="zh-CN" altLang="en-US" sz="1700"/>
              <a:t>基础架构级别：服务器吞吐量、</a:t>
            </a:r>
            <a:r>
              <a:rPr lang="en-US" altLang="zh-CN" sz="1700"/>
              <a:t>CPU</a:t>
            </a:r>
            <a:r>
              <a:rPr lang="zh-CN" altLang="en-US" sz="1700"/>
              <a:t>负载、磁盘使用率等。</a:t>
            </a:r>
            <a:endParaRPr lang="en-US" altLang="zh-CN" sz="1700"/>
          </a:p>
          <a:p>
            <a:pPr lvl="1"/>
            <a:r>
              <a:rPr lang="zh-CN" altLang="en-US" sz="1700"/>
              <a:t>客户端软件级别：应用出错和崩溃、客户端的事务处理事件等。</a:t>
            </a:r>
            <a:endParaRPr lang="en-US" altLang="zh-CN" sz="1700"/>
          </a:p>
          <a:p>
            <a:pPr lvl="1"/>
            <a:r>
              <a:rPr lang="zh-CN" altLang="en-US" sz="1700"/>
              <a:t>部署流水线级别：流水线状态、部署频率等。</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078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F56440-65C0-4485-BBC2-F5D1D5555E9D}"/>
              </a:ext>
            </a:extLst>
          </p:cNvPr>
          <p:cNvPicPr>
            <a:picLocks noChangeAspect="1"/>
          </p:cNvPicPr>
          <p:nvPr/>
        </p:nvPicPr>
        <p:blipFill rotWithShape="1">
          <a:blip r:embed="rId2"/>
          <a:srcRect b="15730"/>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13A6B37-DDAA-4043-A6A6-CC87B3619968}"/>
              </a:ext>
            </a:extLst>
          </p:cNvPr>
          <p:cNvSpPr>
            <a:spLocks noGrp="1"/>
          </p:cNvSpPr>
          <p:nvPr>
            <p:ph type="title"/>
          </p:nvPr>
        </p:nvSpPr>
        <p:spPr>
          <a:xfrm>
            <a:off x="643467" y="321734"/>
            <a:ext cx="6891186" cy="1135737"/>
          </a:xfrm>
        </p:spPr>
        <p:txBody>
          <a:bodyPr>
            <a:normAutofit/>
          </a:bodyPr>
          <a:lstStyle/>
          <a:p>
            <a:r>
              <a:rPr lang="zh-CN" altLang="en-US" sz="3600"/>
              <a:t>智能告警</a:t>
            </a:r>
          </a:p>
        </p:txBody>
      </p:sp>
      <p:grpSp>
        <p:nvGrpSpPr>
          <p:cNvPr id="12" name="Group 11">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a:extLst>
              <a:ext uri="{FF2B5EF4-FFF2-40B4-BE49-F238E27FC236}">
                <a16:creationId xmlns:a16="http://schemas.microsoft.com/office/drawing/2014/main" id="{99BA660D-7F1C-4E4A-B261-F465D58EBD8F}"/>
              </a:ext>
            </a:extLst>
          </p:cNvPr>
          <p:cNvGraphicFramePr>
            <a:graphicFrameLocks noGrp="1"/>
          </p:cNvGraphicFramePr>
          <p:nvPr>
            <p:ph idx="1"/>
            <p:extLst>
              <p:ext uri="{D42A27DB-BD31-4B8C-83A1-F6EECF244321}">
                <p14:modId xmlns:p14="http://schemas.microsoft.com/office/powerpoint/2010/main" val="3178635738"/>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4401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BDBE17B-4DB4-4BF2-B2D2-1EC65C530E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zh-CN" altLang="en-US" sz="3600" kern="1200">
                <a:solidFill>
                  <a:srgbClr val="FFFFFF"/>
                </a:solidFill>
                <a:latin typeface="+mj-lt"/>
                <a:ea typeface="+mj-ea"/>
                <a:cs typeface="+mj-cs"/>
              </a:rPr>
              <a:t>智能告警 </a:t>
            </a:r>
            <a:r>
              <a:rPr lang="en-US" altLang="zh-CN" sz="3600" kern="1200">
                <a:solidFill>
                  <a:srgbClr val="FFFFFF"/>
                </a:solidFill>
                <a:latin typeface="+mj-lt"/>
                <a:ea typeface="+mj-ea"/>
                <a:cs typeface="+mj-cs"/>
              </a:rPr>
              <a:t>– AIDevOps</a:t>
            </a:r>
            <a:r>
              <a:rPr lang="zh-CN" altLang="en-US" sz="3600" kern="1200">
                <a:solidFill>
                  <a:srgbClr val="FFFFFF"/>
                </a:solidFill>
                <a:latin typeface="+mj-lt"/>
                <a:ea typeface="+mj-ea"/>
                <a:cs typeface="+mj-cs"/>
              </a:rPr>
              <a:t>发展的一部分</a:t>
            </a:r>
          </a:p>
        </p:txBody>
      </p:sp>
      <p:pic>
        <p:nvPicPr>
          <p:cNvPr id="6" name="内容占位符 5">
            <a:extLst>
              <a:ext uri="{FF2B5EF4-FFF2-40B4-BE49-F238E27FC236}">
                <a16:creationId xmlns:a16="http://schemas.microsoft.com/office/drawing/2014/main" id="{26EA2436-6D33-4BD9-9833-70143E1F9B60}"/>
              </a:ext>
            </a:extLst>
          </p:cNvPr>
          <p:cNvPicPr>
            <a:picLocks noGrp="1" noChangeAspect="1"/>
          </p:cNvPicPr>
          <p:nvPr>
            <p:ph idx="1"/>
          </p:nvPr>
        </p:nvPicPr>
        <p:blipFill>
          <a:blip r:embed="rId2"/>
          <a:stretch>
            <a:fillRect/>
          </a:stretch>
        </p:blipFill>
        <p:spPr bwMode="auto">
          <a:xfrm>
            <a:off x="4777316" y="1630950"/>
            <a:ext cx="6780700" cy="35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8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1E2408F-B172-47F0-821C-E4FE10AEDD29}"/>
              </a:ext>
            </a:extLst>
          </p:cNvPr>
          <p:cNvSpPr>
            <a:spLocks noGrp="1"/>
          </p:cNvSpPr>
          <p:nvPr>
            <p:ph type="title"/>
          </p:nvPr>
        </p:nvSpPr>
        <p:spPr>
          <a:xfrm>
            <a:off x="524741" y="620392"/>
            <a:ext cx="3808268" cy="5504688"/>
          </a:xfrm>
        </p:spPr>
        <p:txBody>
          <a:bodyPr>
            <a:normAutofit/>
          </a:bodyPr>
          <a:lstStyle/>
          <a:p>
            <a:r>
              <a:rPr lang="zh-CN" altLang="en-US" sz="6000">
                <a:solidFill>
                  <a:schemeClr val="bg1"/>
                </a:solidFill>
              </a:rPr>
              <a:t>应用反馈实现安全部署</a:t>
            </a:r>
          </a:p>
        </p:txBody>
      </p:sp>
      <p:graphicFrame>
        <p:nvGraphicFramePr>
          <p:cNvPr id="5" name="内容占位符 2">
            <a:extLst>
              <a:ext uri="{FF2B5EF4-FFF2-40B4-BE49-F238E27FC236}">
                <a16:creationId xmlns:a16="http://schemas.microsoft.com/office/drawing/2014/main" id="{48AB0D60-ABD7-4A3F-AF93-9718E5E99501}"/>
              </a:ext>
            </a:extLst>
          </p:cNvPr>
          <p:cNvGraphicFramePr>
            <a:graphicFrameLocks noGrp="1"/>
          </p:cNvGraphicFramePr>
          <p:nvPr>
            <p:ph idx="1"/>
            <p:extLst>
              <p:ext uri="{D42A27DB-BD31-4B8C-83A1-F6EECF244321}">
                <p14:modId xmlns:p14="http://schemas.microsoft.com/office/powerpoint/2010/main" val="410209606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831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B3DFB15-6B0B-4E3F-8F0E-9DC64D352602}"/>
              </a:ext>
            </a:extLst>
          </p:cNvPr>
          <p:cNvSpPr>
            <a:spLocks noGrp="1"/>
          </p:cNvSpPr>
          <p:nvPr>
            <p:ph type="title"/>
          </p:nvPr>
        </p:nvSpPr>
        <p:spPr>
          <a:xfrm>
            <a:off x="586478" y="1683756"/>
            <a:ext cx="3115265" cy="2396359"/>
          </a:xfrm>
        </p:spPr>
        <p:txBody>
          <a:bodyPr anchor="b">
            <a:normAutofit/>
          </a:bodyPr>
          <a:lstStyle/>
          <a:p>
            <a:pPr algn="r"/>
            <a:r>
              <a:rPr lang="zh-CN" altLang="en-US" sz="4000">
                <a:solidFill>
                  <a:srgbClr val="FFFFFF"/>
                </a:solidFill>
              </a:rPr>
              <a:t>应用</a:t>
            </a:r>
            <a:r>
              <a:rPr lang="en-US" altLang="zh-CN" sz="4000">
                <a:solidFill>
                  <a:srgbClr val="FFFFFF"/>
                </a:solidFill>
              </a:rPr>
              <a:t>A/B</a:t>
            </a:r>
            <a:r>
              <a:rPr lang="zh-CN" altLang="en-US" sz="4000">
                <a:solidFill>
                  <a:srgbClr val="FFFFFF"/>
                </a:solidFill>
              </a:rPr>
              <a:t>测试</a:t>
            </a:r>
          </a:p>
        </p:txBody>
      </p:sp>
      <p:graphicFrame>
        <p:nvGraphicFramePr>
          <p:cNvPr id="5" name="内容占位符 2">
            <a:extLst>
              <a:ext uri="{FF2B5EF4-FFF2-40B4-BE49-F238E27FC236}">
                <a16:creationId xmlns:a16="http://schemas.microsoft.com/office/drawing/2014/main" id="{84136B1A-0CC6-44FA-8ED7-5F28FC7CF8AE}"/>
              </a:ext>
            </a:extLst>
          </p:cNvPr>
          <p:cNvGraphicFramePr>
            <a:graphicFrameLocks noGrp="1"/>
          </p:cNvGraphicFramePr>
          <p:nvPr>
            <p:ph idx="1"/>
            <p:extLst>
              <p:ext uri="{D42A27DB-BD31-4B8C-83A1-F6EECF244321}">
                <p14:modId xmlns:p14="http://schemas.microsoft.com/office/powerpoint/2010/main" val="45031368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40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F98650C-E2EE-4780-A71D-FFC4B9370B38}"/>
              </a:ext>
            </a:extLst>
          </p:cNvPr>
          <p:cNvSpPr>
            <a:spLocks noGrp="1"/>
          </p:cNvSpPr>
          <p:nvPr>
            <p:ph type="title"/>
          </p:nvPr>
        </p:nvSpPr>
        <p:spPr>
          <a:xfrm>
            <a:off x="630936" y="495992"/>
            <a:ext cx="4195140" cy="5638831"/>
          </a:xfrm>
          <a:noFill/>
        </p:spPr>
        <p:txBody>
          <a:bodyPr anchor="ctr">
            <a:normAutofit/>
          </a:bodyPr>
          <a:lstStyle/>
          <a:p>
            <a:r>
              <a:rPr lang="en-US" altLang="zh-CN" sz="4800"/>
              <a:t>DevOps </a:t>
            </a:r>
            <a:br>
              <a:rPr lang="en-US" altLang="zh-CN" sz="4800"/>
            </a:br>
            <a:r>
              <a:rPr lang="zh-CN" altLang="en-US" sz="4800"/>
              <a:t>字面意思</a:t>
            </a:r>
            <a:br>
              <a:rPr lang="en-US" altLang="zh-CN" sz="4800"/>
            </a:br>
            <a:r>
              <a:rPr lang="zh-CN" altLang="en-US" sz="4800"/>
              <a:t>（片面理解）</a:t>
            </a:r>
          </a:p>
        </p:txBody>
      </p:sp>
      <p:graphicFrame>
        <p:nvGraphicFramePr>
          <p:cNvPr id="5" name="内容占位符 2">
            <a:extLst>
              <a:ext uri="{FF2B5EF4-FFF2-40B4-BE49-F238E27FC236}">
                <a16:creationId xmlns:a16="http://schemas.microsoft.com/office/drawing/2014/main" id="{EAD03935-63AD-47EB-AFFB-174E866C11B9}"/>
              </a:ext>
            </a:extLst>
          </p:cNvPr>
          <p:cNvGraphicFramePr>
            <a:graphicFrameLocks noGrp="1"/>
          </p:cNvGraphicFramePr>
          <p:nvPr>
            <p:ph idx="1"/>
            <p:extLst>
              <p:ext uri="{D42A27DB-BD31-4B8C-83A1-F6EECF244321}">
                <p14:modId xmlns:p14="http://schemas.microsoft.com/office/powerpoint/2010/main" val="3660210772"/>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66069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B5C7BB9-C672-479F-AA74-569C33B75AAD}"/>
              </a:ext>
            </a:extLst>
          </p:cNvPr>
          <p:cNvSpPr>
            <a:spLocks noGrp="1"/>
          </p:cNvSpPr>
          <p:nvPr>
            <p:ph type="title"/>
          </p:nvPr>
        </p:nvSpPr>
        <p:spPr>
          <a:xfrm>
            <a:off x="586478" y="1683756"/>
            <a:ext cx="3115265" cy="2396359"/>
          </a:xfrm>
        </p:spPr>
        <p:txBody>
          <a:bodyPr anchor="b">
            <a:normAutofit/>
          </a:bodyPr>
          <a:lstStyle/>
          <a:p>
            <a:pPr algn="r"/>
            <a:r>
              <a:rPr lang="zh-CN" altLang="en-US" sz="4000">
                <a:solidFill>
                  <a:srgbClr val="FFFFFF"/>
                </a:solidFill>
              </a:rPr>
              <a:t>建立评审和协作流程</a:t>
            </a:r>
          </a:p>
        </p:txBody>
      </p:sp>
      <p:graphicFrame>
        <p:nvGraphicFramePr>
          <p:cNvPr id="5" name="内容占位符 2">
            <a:extLst>
              <a:ext uri="{FF2B5EF4-FFF2-40B4-BE49-F238E27FC236}">
                <a16:creationId xmlns:a16="http://schemas.microsoft.com/office/drawing/2014/main" id="{5B650160-EAFB-4C1D-9340-1BB9FBE5F3CD}"/>
              </a:ext>
            </a:extLst>
          </p:cNvPr>
          <p:cNvGraphicFramePr>
            <a:graphicFrameLocks noGrp="1"/>
          </p:cNvGraphicFramePr>
          <p:nvPr>
            <p:ph idx="1"/>
            <p:extLst>
              <p:ext uri="{D42A27DB-BD31-4B8C-83A1-F6EECF244321}">
                <p14:modId xmlns:p14="http://schemas.microsoft.com/office/powerpoint/2010/main" val="125431272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486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0575081-31A3-4778-9E25-C02E3E92DA5F}"/>
              </a:ext>
            </a:extLst>
          </p:cNvPr>
          <p:cNvSpPr>
            <a:spLocks noGrp="1"/>
          </p:cNvSpPr>
          <p:nvPr>
            <p:ph type="title"/>
          </p:nvPr>
        </p:nvSpPr>
        <p:spPr>
          <a:xfrm>
            <a:off x="466722" y="586855"/>
            <a:ext cx="3201366" cy="3387497"/>
          </a:xfrm>
        </p:spPr>
        <p:txBody>
          <a:bodyPr anchor="b">
            <a:normAutofit/>
          </a:bodyPr>
          <a:lstStyle/>
          <a:p>
            <a:pPr algn="r"/>
            <a:r>
              <a:rPr lang="zh-CN" altLang="en-US" sz="4000">
                <a:solidFill>
                  <a:srgbClr val="FFFFFF"/>
                </a:solidFill>
              </a:rPr>
              <a:t>建立评审和协作流程</a:t>
            </a:r>
          </a:p>
        </p:txBody>
      </p:sp>
      <p:sp>
        <p:nvSpPr>
          <p:cNvPr id="3" name="内容占位符 2">
            <a:extLst>
              <a:ext uri="{FF2B5EF4-FFF2-40B4-BE49-F238E27FC236}">
                <a16:creationId xmlns:a16="http://schemas.microsoft.com/office/drawing/2014/main" id="{4A9F8713-3BFE-4CE2-B158-703488CF6C5F}"/>
              </a:ext>
            </a:extLst>
          </p:cNvPr>
          <p:cNvSpPr>
            <a:spLocks noGrp="1"/>
          </p:cNvSpPr>
          <p:nvPr>
            <p:ph idx="1"/>
          </p:nvPr>
        </p:nvSpPr>
        <p:spPr>
          <a:xfrm>
            <a:off x="4810259" y="649480"/>
            <a:ext cx="6555347" cy="5546047"/>
          </a:xfrm>
        </p:spPr>
        <p:txBody>
          <a:bodyPr anchor="ctr">
            <a:normAutofit/>
          </a:bodyPr>
          <a:lstStyle/>
          <a:p>
            <a:r>
              <a:rPr lang="zh-CN" altLang="en-US" sz="2000"/>
              <a:t>评估合并请求的有效性</a:t>
            </a:r>
            <a:endParaRPr lang="en-US" altLang="zh-CN" sz="2000"/>
          </a:p>
          <a:p>
            <a:pPr lvl="1"/>
            <a:r>
              <a:rPr lang="zh-CN" altLang="en-US" sz="2000"/>
              <a:t>与在生产环境产生的结果无关。</a:t>
            </a:r>
            <a:endParaRPr lang="en-US" altLang="zh-CN" sz="2000"/>
          </a:p>
          <a:p>
            <a:pPr lvl="1"/>
            <a:r>
              <a:rPr lang="zh-CN" altLang="en-US" sz="2000"/>
              <a:t>有效合并请求的基本要素：必须足够详细地说明变更的原因、如何做的变更，以及任何已识别的风险和应对措施。</a:t>
            </a:r>
          </a:p>
          <a:p>
            <a:pPr lvl="1"/>
            <a:endParaRPr lang="zh-CN" altLang="en-US" sz="2000"/>
          </a:p>
        </p:txBody>
      </p:sp>
    </p:spTree>
    <p:extLst>
      <p:ext uri="{BB962C8B-B14F-4D97-AF65-F5344CB8AC3E}">
        <p14:creationId xmlns:p14="http://schemas.microsoft.com/office/powerpoint/2010/main" val="222765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449513FB-C1F4-47C3-8AB7-A384AB430D1F}"/>
              </a:ext>
            </a:extLst>
          </p:cNvPr>
          <p:cNvSpPr>
            <a:spLocks noGrp="1"/>
          </p:cNvSpPr>
          <p:nvPr>
            <p:ph type="title"/>
          </p:nvPr>
        </p:nvSpPr>
        <p:spPr>
          <a:xfrm>
            <a:off x="535020" y="685800"/>
            <a:ext cx="2780271" cy="5105400"/>
          </a:xfrm>
        </p:spPr>
        <p:txBody>
          <a:bodyPr>
            <a:normAutofit/>
          </a:bodyPr>
          <a:lstStyle/>
          <a:p>
            <a:r>
              <a:rPr lang="zh-CN" altLang="en-US" sz="4000">
                <a:solidFill>
                  <a:srgbClr val="FFFFFF"/>
                </a:solidFill>
              </a:rPr>
              <a:t>持续学习与实验的技术实践</a:t>
            </a:r>
          </a:p>
        </p:txBody>
      </p:sp>
      <p:graphicFrame>
        <p:nvGraphicFramePr>
          <p:cNvPr id="5" name="内容占位符 2">
            <a:extLst>
              <a:ext uri="{FF2B5EF4-FFF2-40B4-BE49-F238E27FC236}">
                <a16:creationId xmlns:a16="http://schemas.microsoft.com/office/drawing/2014/main" id="{0E801E0C-2C5A-43FB-AE65-41340A80E048}"/>
              </a:ext>
            </a:extLst>
          </p:cNvPr>
          <p:cNvGraphicFramePr>
            <a:graphicFrameLocks noGrp="1"/>
          </p:cNvGraphicFramePr>
          <p:nvPr>
            <p:ph idx="1"/>
            <p:extLst>
              <p:ext uri="{D42A27DB-BD31-4B8C-83A1-F6EECF244321}">
                <p14:modId xmlns:p14="http://schemas.microsoft.com/office/powerpoint/2010/main" val="142647105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340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D417F2-5DDE-4817-97A8-9196216EC8A7}"/>
              </a:ext>
            </a:extLst>
          </p:cNvPr>
          <p:cNvSpPr>
            <a:spLocks noGrp="1"/>
          </p:cNvSpPr>
          <p:nvPr>
            <p:ph type="title"/>
          </p:nvPr>
        </p:nvSpPr>
        <p:spPr>
          <a:xfrm>
            <a:off x="686834" y="1153572"/>
            <a:ext cx="3200400" cy="4461163"/>
          </a:xfrm>
        </p:spPr>
        <p:txBody>
          <a:bodyPr>
            <a:normAutofit/>
          </a:bodyPr>
          <a:lstStyle/>
          <a:p>
            <a:r>
              <a:rPr lang="zh-CN" altLang="zh-CN">
                <a:solidFill>
                  <a:srgbClr val="FFFFFF"/>
                </a:solidFill>
              </a:rPr>
              <a:t>将学习融入日常工作</a:t>
            </a:r>
            <a:endParaRPr lang="zh-CN" altLang="en-US">
              <a:solidFill>
                <a:srgbClr val="FFFFFF"/>
              </a:solidFill>
            </a:endParaRPr>
          </a:p>
        </p:txBody>
      </p:sp>
      <p:sp>
        <p:nvSpPr>
          <p:cNvPr id="14"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C82095C2-9962-4C31-A362-2F7021F3C516}"/>
              </a:ext>
            </a:extLst>
          </p:cNvPr>
          <p:cNvSpPr>
            <a:spLocks noGrp="1"/>
          </p:cNvSpPr>
          <p:nvPr>
            <p:ph idx="1"/>
          </p:nvPr>
        </p:nvSpPr>
        <p:spPr>
          <a:xfrm>
            <a:off x="4447308" y="591344"/>
            <a:ext cx="6906491" cy="5585619"/>
          </a:xfrm>
        </p:spPr>
        <p:txBody>
          <a:bodyPr anchor="ctr">
            <a:normAutofit/>
          </a:bodyPr>
          <a:lstStyle/>
          <a:p>
            <a:r>
              <a:rPr lang="zh-CN" altLang="en-US"/>
              <a:t>公正文化和学习文化</a:t>
            </a:r>
            <a:endParaRPr lang="en-US" altLang="zh-CN"/>
          </a:p>
          <a:p>
            <a:pPr lvl="1"/>
            <a:r>
              <a:rPr lang="zh-CN" altLang="en-US"/>
              <a:t>人为错误往往不是问题的根本原因，可能是复杂系统中存在不可避免的设计问题而导致。</a:t>
            </a:r>
            <a:endParaRPr lang="en-US" altLang="zh-CN"/>
          </a:p>
          <a:p>
            <a:pPr lvl="1"/>
            <a:r>
              <a:rPr lang="zh-CN" altLang="en-US"/>
              <a:t>不应该对造成故障的人进行「点名、责备和羞辱」，我们的目标是最大限度地抓住组织学习的机会。</a:t>
            </a:r>
            <a:endParaRPr lang="en-US" altLang="zh-CN"/>
          </a:p>
          <a:p>
            <a:pPr lvl="1"/>
            <a:r>
              <a:rPr lang="zh-CN" altLang="en-US"/>
              <a:t>从学习的角度看待错误、报错、失误、过失等。</a:t>
            </a:r>
            <a:endParaRPr lang="en-US" altLang="zh-CN"/>
          </a:p>
          <a:p>
            <a:pPr lvl="1"/>
            <a:r>
              <a:rPr lang="zh-CN" altLang="en-US"/>
              <a:t>相关实践</a:t>
            </a:r>
            <a:r>
              <a:rPr lang="en-US" altLang="zh-CN"/>
              <a:t>1</a:t>
            </a:r>
            <a:r>
              <a:rPr lang="zh-CN" altLang="en-US"/>
              <a:t>：在事后分析中，不指责，公正地进行评判，使工程师自己愿意对事情负责，并且热情地帮助其他人避免同样的错误发生；广泛地公开事后分析会议结果。</a:t>
            </a:r>
            <a:endParaRPr lang="en-US" altLang="zh-CN"/>
          </a:p>
          <a:p>
            <a:pPr lvl="1"/>
            <a:r>
              <a:rPr lang="zh-CN" altLang="en-US"/>
              <a:t>相关实践</a:t>
            </a:r>
            <a:r>
              <a:rPr lang="en-US" altLang="zh-CN"/>
              <a:t>2</a:t>
            </a:r>
            <a:r>
              <a:rPr lang="zh-CN" altLang="en-US"/>
              <a:t>：在生产环境中引入受控的人为故障（捣乱猴），针对不可避免的问题进行演练。</a:t>
            </a:r>
          </a:p>
        </p:txBody>
      </p:sp>
    </p:spTree>
    <p:extLst>
      <p:ext uri="{BB962C8B-B14F-4D97-AF65-F5344CB8AC3E}">
        <p14:creationId xmlns:p14="http://schemas.microsoft.com/office/powerpoint/2010/main" val="3717176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FC49CC1-55E4-42DE-BFDA-3EE2224D76DB}"/>
              </a:ext>
            </a:extLst>
          </p:cNvPr>
          <p:cNvSpPr>
            <a:spLocks noGrp="1"/>
          </p:cNvSpPr>
          <p:nvPr>
            <p:ph type="title"/>
          </p:nvPr>
        </p:nvSpPr>
        <p:spPr>
          <a:xfrm>
            <a:off x="524741" y="620392"/>
            <a:ext cx="3808268" cy="5504688"/>
          </a:xfrm>
        </p:spPr>
        <p:txBody>
          <a:bodyPr>
            <a:normAutofit/>
          </a:bodyPr>
          <a:lstStyle/>
          <a:p>
            <a:r>
              <a:rPr lang="zh-CN" altLang="zh-CN" sz="6000">
                <a:solidFill>
                  <a:schemeClr val="bg1"/>
                </a:solidFill>
              </a:rPr>
              <a:t>将学习融入日常工作</a:t>
            </a:r>
            <a:endParaRPr lang="zh-CN" altLang="en-US" sz="6000">
              <a:solidFill>
                <a:schemeClr val="bg1"/>
              </a:solidFill>
            </a:endParaRPr>
          </a:p>
        </p:txBody>
      </p:sp>
      <p:graphicFrame>
        <p:nvGraphicFramePr>
          <p:cNvPr id="5" name="内容占位符 2">
            <a:extLst>
              <a:ext uri="{FF2B5EF4-FFF2-40B4-BE49-F238E27FC236}">
                <a16:creationId xmlns:a16="http://schemas.microsoft.com/office/drawing/2014/main" id="{73F02C33-94D0-4203-A767-FC7BF0D1F54A}"/>
              </a:ext>
            </a:extLst>
          </p:cNvPr>
          <p:cNvGraphicFramePr>
            <a:graphicFrameLocks noGrp="1"/>
          </p:cNvGraphicFramePr>
          <p:nvPr>
            <p:ph idx="1"/>
            <p:extLst>
              <p:ext uri="{D42A27DB-BD31-4B8C-83A1-F6EECF244321}">
                <p14:modId xmlns:p14="http://schemas.microsoft.com/office/powerpoint/2010/main" val="415650457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168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A266F69-7862-4DB9-9C4F-5F8614BFF491}"/>
              </a:ext>
            </a:extLst>
          </p:cNvPr>
          <p:cNvSpPr>
            <a:spLocks noGrp="1"/>
          </p:cNvSpPr>
          <p:nvPr>
            <p:ph type="title"/>
          </p:nvPr>
        </p:nvSpPr>
        <p:spPr>
          <a:xfrm>
            <a:off x="686834" y="1153572"/>
            <a:ext cx="3200400" cy="4461163"/>
          </a:xfrm>
        </p:spPr>
        <p:txBody>
          <a:bodyPr>
            <a:normAutofit/>
          </a:bodyPr>
          <a:lstStyle/>
          <a:p>
            <a:r>
              <a:rPr lang="zh-CN" altLang="zh-CN">
                <a:solidFill>
                  <a:srgbClr val="FFFFFF"/>
                </a:solidFill>
              </a:rPr>
              <a:t>将局部经验转化为全局改进</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89A312D9-5572-4AA6-8426-4D1C889CF2BC}"/>
              </a:ext>
            </a:extLst>
          </p:cNvPr>
          <p:cNvSpPr>
            <a:spLocks noGrp="1"/>
          </p:cNvSpPr>
          <p:nvPr>
            <p:ph idx="1"/>
          </p:nvPr>
        </p:nvSpPr>
        <p:spPr>
          <a:xfrm>
            <a:off x="4447308" y="591344"/>
            <a:ext cx="6906491" cy="5585619"/>
          </a:xfrm>
        </p:spPr>
        <p:txBody>
          <a:bodyPr anchor="ctr">
            <a:normAutofit/>
          </a:bodyPr>
          <a:lstStyle/>
          <a:p>
            <a:r>
              <a:rPr lang="en-US" altLang="zh-CN"/>
              <a:t>[</a:t>
            </a:r>
            <a:r>
              <a:rPr lang="en-US" altLang="zh-CN" err="1"/>
              <a:t>ChatOps</a:t>
            </a:r>
            <a:r>
              <a:rPr lang="en-US" altLang="zh-CN"/>
              <a:t>] </a:t>
            </a:r>
            <a:r>
              <a:rPr lang="zh-CN" altLang="en-US"/>
              <a:t>使用聊天机器人、积累组织知识</a:t>
            </a:r>
            <a:endParaRPr lang="en-US" altLang="zh-CN"/>
          </a:p>
          <a:p>
            <a:pPr lvl="1"/>
            <a:r>
              <a:rPr lang="zh-CN" altLang="en-US"/>
              <a:t>自动化工具集成到聊天中，比如（</a:t>
            </a:r>
            <a:r>
              <a:rPr lang="en-US" altLang="zh-CN"/>
              <a:t>@bot </a:t>
            </a:r>
            <a:r>
              <a:rPr lang="en-US" altLang="zh-CN" err="1"/>
              <a:t>depoy</a:t>
            </a:r>
            <a:r>
              <a:rPr lang="en-US" altLang="zh-CN"/>
              <a:t> owl to production</a:t>
            </a:r>
            <a:r>
              <a:rPr lang="zh-CN" altLang="en-US"/>
              <a:t>）；</a:t>
            </a:r>
            <a:endParaRPr lang="en-US" altLang="zh-CN"/>
          </a:p>
          <a:p>
            <a:pPr lvl="1"/>
            <a:r>
              <a:rPr lang="zh-CN" altLang="en-US"/>
              <a:t>操作结果由机器人发送回聊天室，每个人都能看到发生的一切；</a:t>
            </a:r>
            <a:endParaRPr lang="en-US" altLang="zh-CN"/>
          </a:p>
          <a:p>
            <a:pPr lvl="1"/>
            <a:r>
              <a:rPr lang="zh-CN" altLang="en-US"/>
              <a:t>新来的工程师也可以看到团队的日常工作及执行方式；</a:t>
            </a:r>
            <a:endParaRPr lang="en-US" altLang="zh-CN"/>
          </a:p>
          <a:p>
            <a:pPr lvl="1"/>
            <a:r>
              <a:rPr lang="zh-CN" altLang="en-US"/>
              <a:t>看到他人互相帮助时，人们也会倾向于寻求帮助；</a:t>
            </a:r>
            <a:endParaRPr lang="en-US" altLang="zh-CN"/>
          </a:p>
          <a:p>
            <a:pPr lvl="1"/>
            <a:r>
              <a:rPr lang="zh-CN" altLang="en-US"/>
              <a:t>使用话题组，建立起组织学习，知识得到快速积累。</a:t>
            </a:r>
            <a:endParaRPr lang="en-US" altLang="zh-CN"/>
          </a:p>
          <a:p>
            <a:pPr lvl="1"/>
            <a:r>
              <a:rPr lang="zh-CN" altLang="en-US"/>
              <a:t>加强了透明、协作的文化。</a:t>
            </a:r>
            <a:endParaRPr lang="en-US" altLang="zh-CN"/>
          </a:p>
          <a:p>
            <a:pPr lvl="1"/>
            <a:r>
              <a:rPr lang="zh-CN" altLang="en-US" b="1">
                <a:solidFill>
                  <a:schemeClr val="accent4"/>
                </a:solidFill>
              </a:rPr>
              <a:t>重新审视在飞书聊天中的沟通</a:t>
            </a:r>
            <a:r>
              <a:rPr lang="zh-CN" altLang="en-US"/>
              <a:t>。</a:t>
            </a:r>
          </a:p>
        </p:txBody>
      </p:sp>
    </p:spTree>
    <p:extLst>
      <p:ext uri="{BB962C8B-B14F-4D97-AF65-F5344CB8AC3E}">
        <p14:creationId xmlns:p14="http://schemas.microsoft.com/office/powerpoint/2010/main" val="2425944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7696434-2EFF-4B7E-B406-2B3A94CEAEEA}"/>
              </a:ext>
            </a:extLst>
          </p:cNvPr>
          <p:cNvSpPr>
            <a:spLocks noGrp="1"/>
          </p:cNvSpPr>
          <p:nvPr>
            <p:ph type="title"/>
          </p:nvPr>
        </p:nvSpPr>
        <p:spPr>
          <a:xfrm>
            <a:off x="524741" y="620392"/>
            <a:ext cx="3808268" cy="5504688"/>
          </a:xfrm>
        </p:spPr>
        <p:txBody>
          <a:bodyPr>
            <a:normAutofit/>
          </a:bodyPr>
          <a:lstStyle/>
          <a:p>
            <a:r>
              <a:rPr lang="zh-CN" altLang="zh-CN" sz="6000">
                <a:solidFill>
                  <a:schemeClr val="bg1"/>
                </a:solidFill>
              </a:rPr>
              <a:t>将局部经验转化为全局改进</a:t>
            </a:r>
            <a:endParaRPr lang="zh-CN" altLang="en-US" sz="6000">
              <a:solidFill>
                <a:schemeClr val="bg1"/>
              </a:solidFill>
            </a:endParaRPr>
          </a:p>
        </p:txBody>
      </p:sp>
      <p:graphicFrame>
        <p:nvGraphicFramePr>
          <p:cNvPr id="5" name="内容占位符 2">
            <a:extLst>
              <a:ext uri="{FF2B5EF4-FFF2-40B4-BE49-F238E27FC236}">
                <a16:creationId xmlns:a16="http://schemas.microsoft.com/office/drawing/2014/main" id="{4463173B-FA44-4DD4-A5F7-D55AA933A339}"/>
              </a:ext>
            </a:extLst>
          </p:cNvPr>
          <p:cNvGraphicFramePr>
            <a:graphicFrameLocks noGrp="1"/>
          </p:cNvGraphicFramePr>
          <p:nvPr>
            <p:ph idx="1"/>
            <p:extLst>
              <p:ext uri="{D42A27DB-BD31-4B8C-83A1-F6EECF244321}">
                <p14:modId xmlns:p14="http://schemas.microsoft.com/office/powerpoint/2010/main" val="299051090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012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1ED2BE3-C024-432C-8001-8238A862E4DB}"/>
              </a:ext>
            </a:extLst>
          </p:cNvPr>
          <p:cNvSpPr>
            <a:spLocks noGrp="1"/>
          </p:cNvSpPr>
          <p:nvPr>
            <p:ph type="title"/>
          </p:nvPr>
        </p:nvSpPr>
        <p:spPr>
          <a:xfrm>
            <a:off x="686834" y="1153572"/>
            <a:ext cx="3200400" cy="4461163"/>
          </a:xfrm>
        </p:spPr>
        <p:txBody>
          <a:bodyPr>
            <a:normAutofit/>
          </a:bodyPr>
          <a:lstStyle/>
          <a:p>
            <a:r>
              <a:rPr lang="zh-CN" altLang="zh-CN">
                <a:solidFill>
                  <a:srgbClr val="FFFFFF"/>
                </a:solidFill>
              </a:rPr>
              <a:t>将局部经验转化为全局改进</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9ED70F24-AA65-484D-A1C2-DB85FB496F7F}"/>
              </a:ext>
            </a:extLst>
          </p:cNvPr>
          <p:cNvSpPr>
            <a:spLocks noGrp="1"/>
          </p:cNvSpPr>
          <p:nvPr>
            <p:ph idx="1"/>
          </p:nvPr>
        </p:nvSpPr>
        <p:spPr>
          <a:xfrm>
            <a:off x="4447308" y="591344"/>
            <a:ext cx="6906491" cy="5585619"/>
          </a:xfrm>
        </p:spPr>
        <p:txBody>
          <a:bodyPr anchor="ctr">
            <a:normAutofit/>
          </a:bodyPr>
          <a:lstStyle/>
          <a:p>
            <a:r>
              <a:rPr lang="zh-CN" altLang="en-US"/>
              <a:t>项目开发中包含非功能性的运维需求</a:t>
            </a:r>
            <a:endParaRPr lang="en-US" altLang="zh-CN"/>
          </a:p>
          <a:p>
            <a:pPr lvl="1"/>
            <a:r>
              <a:rPr lang="zh-CN" altLang="en-US"/>
              <a:t>对各种应用和环境进行充分的遥测；</a:t>
            </a:r>
          </a:p>
          <a:p>
            <a:pPr lvl="1"/>
            <a:r>
              <a:rPr lang="zh-CN" altLang="en-US"/>
              <a:t>准确跟踪依赖关系的能力；</a:t>
            </a:r>
          </a:p>
          <a:p>
            <a:pPr lvl="1"/>
            <a:r>
              <a:rPr lang="zh-CN" altLang="en-US"/>
              <a:t>具有弹性并能正常降级的服务；</a:t>
            </a:r>
          </a:p>
          <a:p>
            <a:pPr lvl="1"/>
            <a:r>
              <a:rPr lang="zh-CN" altLang="en-US"/>
              <a:t>各版本之间具有向前和向后的兼容性；</a:t>
            </a:r>
          </a:p>
          <a:p>
            <a:pPr lvl="1"/>
            <a:r>
              <a:rPr lang="zh-CN" altLang="en-US"/>
              <a:t>归档数据来管理生产数据集的能力；</a:t>
            </a:r>
          </a:p>
          <a:p>
            <a:pPr lvl="1"/>
            <a:r>
              <a:rPr lang="zh-CN" altLang="en-US"/>
              <a:t>轻松搜索和理解各种服务日志信息的能力；</a:t>
            </a:r>
          </a:p>
          <a:p>
            <a:pPr lvl="1"/>
            <a:r>
              <a:rPr lang="zh-CN" altLang="en-US"/>
              <a:t>通过多个服务跟踪用户请求的能力；</a:t>
            </a:r>
          </a:p>
          <a:p>
            <a:pPr lvl="1"/>
            <a:r>
              <a:rPr lang="zh-CN" altLang="en-US"/>
              <a:t>使用功能开关或其他方法实现简便、集中式的运行时配置。</a:t>
            </a:r>
          </a:p>
        </p:txBody>
      </p:sp>
    </p:spTree>
    <p:extLst>
      <p:ext uri="{BB962C8B-B14F-4D97-AF65-F5344CB8AC3E}">
        <p14:creationId xmlns:p14="http://schemas.microsoft.com/office/powerpoint/2010/main" val="940133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35EFDC9-CD62-4BAA-A85F-391C7996FD6E}"/>
              </a:ext>
            </a:extLst>
          </p:cNvPr>
          <p:cNvSpPr>
            <a:spLocks noGrp="1"/>
          </p:cNvSpPr>
          <p:nvPr>
            <p:ph type="title"/>
          </p:nvPr>
        </p:nvSpPr>
        <p:spPr>
          <a:xfrm>
            <a:off x="524741" y="620392"/>
            <a:ext cx="3808268" cy="5504688"/>
          </a:xfrm>
        </p:spPr>
        <p:txBody>
          <a:bodyPr>
            <a:normAutofit/>
          </a:bodyPr>
          <a:lstStyle/>
          <a:p>
            <a:r>
              <a:rPr lang="zh-CN" altLang="zh-CN" sz="6000">
                <a:solidFill>
                  <a:schemeClr val="bg1"/>
                </a:solidFill>
              </a:rPr>
              <a:t>将局部经验转化为全局改进</a:t>
            </a:r>
            <a:endParaRPr lang="zh-CN" altLang="en-US" sz="6000">
              <a:solidFill>
                <a:schemeClr val="bg1"/>
              </a:solidFill>
            </a:endParaRPr>
          </a:p>
        </p:txBody>
      </p:sp>
      <p:graphicFrame>
        <p:nvGraphicFramePr>
          <p:cNvPr id="5" name="内容占位符 2">
            <a:extLst>
              <a:ext uri="{FF2B5EF4-FFF2-40B4-BE49-F238E27FC236}">
                <a16:creationId xmlns:a16="http://schemas.microsoft.com/office/drawing/2014/main" id="{CC4177E8-6D48-4D98-97C2-8877FF492349}"/>
              </a:ext>
            </a:extLst>
          </p:cNvPr>
          <p:cNvGraphicFramePr>
            <a:graphicFrameLocks noGrp="1"/>
          </p:cNvGraphicFramePr>
          <p:nvPr>
            <p:ph idx="1"/>
            <p:extLst>
              <p:ext uri="{D42A27DB-BD31-4B8C-83A1-F6EECF244321}">
                <p14:modId xmlns:p14="http://schemas.microsoft.com/office/powerpoint/2010/main" val="357484763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016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8789070-96D8-40CC-985C-9B064860E771}"/>
              </a:ext>
            </a:extLst>
          </p:cNvPr>
          <p:cNvSpPr>
            <a:spLocks noGrp="1"/>
          </p:cNvSpPr>
          <p:nvPr>
            <p:ph type="title"/>
          </p:nvPr>
        </p:nvSpPr>
        <p:spPr>
          <a:xfrm>
            <a:off x="943277" y="712269"/>
            <a:ext cx="3370998" cy="5502264"/>
          </a:xfrm>
        </p:spPr>
        <p:txBody>
          <a:bodyPr>
            <a:normAutofit/>
          </a:bodyPr>
          <a:lstStyle/>
          <a:p>
            <a:r>
              <a:rPr lang="zh-CN" altLang="en-US">
                <a:solidFill>
                  <a:srgbClr val="FFFFFF"/>
                </a:solidFill>
              </a:rPr>
              <a:t>预留组织学习和改进的时间</a:t>
            </a:r>
          </a:p>
        </p:txBody>
      </p:sp>
      <p:cxnSp>
        <p:nvCxnSpPr>
          <p:cNvPr id="17"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8" name="内容占位符 2">
            <a:extLst>
              <a:ext uri="{FF2B5EF4-FFF2-40B4-BE49-F238E27FC236}">
                <a16:creationId xmlns:a16="http://schemas.microsoft.com/office/drawing/2014/main" id="{F87E9B31-03A2-4C84-92E4-DB7BAFF6BBB0}"/>
              </a:ext>
            </a:extLst>
          </p:cNvPr>
          <p:cNvGraphicFramePr>
            <a:graphicFrameLocks noGrp="1"/>
          </p:cNvGraphicFramePr>
          <p:nvPr>
            <p:ph idx="1"/>
            <p:extLst>
              <p:ext uri="{D42A27DB-BD31-4B8C-83A1-F6EECF244321}">
                <p14:modId xmlns:p14="http://schemas.microsoft.com/office/powerpoint/2010/main" val="215490321"/>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48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6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7">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9">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2F07765-9EB8-42FE-BE7B-B0E749A33C54}"/>
              </a:ext>
            </a:extLst>
          </p:cNvPr>
          <p:cNvSpPr>
            <a:spLocks noGrp="1"/>
          </p:cNvSpPr>
          <p:nvPr>
            <p:ph type="title"/>
          </p:nvPr>
        </p:nvSpPr>
        <p:spPr>
          <a:xfrm>
            <a:off x="1329991" y="1590420"/>
            <a:ext cx="3750009" cy="3706176"/>
          </a:xfrm>
        </p:spPr>
        <p:txBody>
          <a:bodyPr>
            <a:normAutofit/>
          </a:bodyPr>
          <a:lstStyle/>
          <a:p>
            <a:r>
              <a:rPr lang="en-US" altLang="zh-CN" sz="4800">
                <a:solidFill>
                  <a:srgbClr val="FFFFFF"/>
                </a:solidFill>
              </a:rPr>
              <a:t>DevOps</a:t>
            </a:r>
            <a:r>
              <a:rPr lang="zh-CN" altLang="en-US" sz="4800">
                <a:solidFill>
                  <a:srgbClr val="FFFFFF"/>
                </a:solidFill>
              </a:rPr>
              <a:t> </a:t>
            </a:r>
            <a:r>
              <a:rPr lang="en-US" altLang="zh-CN" sz="4800">
                <a:solidFill>
                  <a:srgbClr val="FFFFFF"/>
                </a:solidFill>
              </a:rPr>
              <a:t>– 2017-2020</a:t>
            </a:r>
            <a:r>
              <a:rPr lang="zh-CN" altLang="en-US" sz="4800">
                <a:solidFill>
                  <a:srgbClr val="FFFFFF"/>
                </a:solidFill>
              </a:rPr>
              <a:t>年</a:t>
            </a:r>
            <a:r>
              <a:rPr lang="en-US" altLang="zh-CN" sz="4800">
                <a:solidFill>
                  <a:srgbClr val="FFFFFF"/>
                </a:solidFill>
              </a:rPr>
              <a:t>wiki</a:t>
            </a:r>
            <a:r>
              <a:rPr lang="zh-CN" altLang="en-US" sz="4800">
                <a:solidFill>
                  <a:srgbClr val="FFFFFF"/>
                </a:solidFill>
              </a:rPr>
              <a:t>定义</a:t>
            </a:r>
          </a:p>
        </p:txBody>
      </p:sp>
      <p:grpSp>
        <p:nvGrpSpPr>
          <p:cNvPr id="145" name="Group 71">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73"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87"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内容占位符 2">
            <a:extLst>
              <a:ext uri="{FF2B5EF4-FFF2-40B4-BE49-F238E27FC236}">
                <a16:creationId xmlns:a16="http://schemas.microsoft.com/office/drawing/2014/main" id="{45F5D067-50B7-4407-BA09-7E6E75B9B26C}"/>
              </a:ext>
            </a:extLst>
          </p:cNvPr>
          <p:cNvSpPr>
            <a:spLocks noGrp="1"/>
          </p:cNvSpPr>
          <p:nvPr>
            <p:ph idx="1"/>
          </p:nvPr>
        </p:nvSpPr>
        <p:spPr>
          <a:xfrm>
            <a:off x="6312596" y="1157201"/>
            <a:ext cx="5002191" cy="4543599"/>
          </a:xfrm>
        </p:spPr>
        <p:txBody>
          <a:bodyPr anchor="ctr">
            <a:normAutofit/>
          </a:bodyPr>
          <a:lstStyle/>
          <a:p>
            <a:r>
              <a:rPr lang="en-US" altLang="zh-CN" sz="1800">
                <a:solidFill>
                  <a:schemeClr val="bg1"/>
                </a:solidFill>
              </a:rPr>
              <a:t>DevOps</a:t>
            </a:r>
            <a:r>
              <a:rPr lang="zh-CN" altLang="en-US" sz="1800">
                <a:solidFill>
                  <a:schemeClr val="bg1"/>
                </a:solidFill>
              </a:rPr>
              <a:t>是一种</a:t>
            </a:r>
            <a:r>
              <a:rPr lang="zh-CN" altLang="en-US" sz="1800">
                <a:solidFill>
                  <a:schemeClr val="accent4">
                    <a:lumMod val="40000"/>
                    <a:lumOff val="60000"/>
                  </a:schemeClr>
                </a:solidFill>
              </a:rPr>
              <a:t>软件工程</a:t>
            </a:r>
            <a:r>
              <a:rPr lang="zh-CN" altLang="en-US" sz="1800" b="1">
                <a:solidFill>
                  <a:schemeClr val="accent4">
                    <a:lumMod val="40000"/>
                    <a:lumOff val="60000"/>
                  </a:schemeClr>
                </a:solidFill>
              </a:rPr>
              <a:t>文化和实践</a:t>
            </a:r>
            <a:r>
              <a:rPr lang="zh-CN" altLang="en-US" sz="1800" b="1">
                <a:solidFill>
                  <a:schemeClr val="bg1"/>
                </a:solidFill>
              </a:rPr>
              <a:t>（</a:t>
            </a:r>
            <a:r>
              <a:rPr lang="en-US" altLang="zh-CN" sz="1800" b="1">
                <a:solidFill>
                  <a:schemeClr val="bg1"/>
                </a:solidFill>
              </a:rPr>
              <a:t>Practice</a:t>
            </a:r>
            <a:r>
              <a:rPr lang="zh-CN" altLang="en-US" sz="1800" b="1">
                <a:solidFill>
                  <a:schemeClr val="bg1"/>
                </a:solidFill>
              </a:rPr>
              <a:t>）</a:t>
            </a:r>
            <a:r>
              <a:rPr lang="zh-CN" altLang="en-US" sz="1800">
                <a:solidFill>
                  <a:schemeClr val="bg1"/>
                </a:solidFill>
              </a:rPr>
              <a:t>，旨在整合软件开发和软件运维。</a:t>
            </a:r>
            <a:r>
              <a:rPr lang="en-US" altLang="zh-CN" sz="1800">
                <a:solidFill>
                  <a:schemeClr val="bg1"/>
                </a:solidFill>
              </a:rPr>
              <a:t>DevOps</a:t>
            </a:r>
            <a:r>
              <a:rPr lang="zh-CN" altLang="en-US" sz="1800">
                <a:solidFill>
                  <a:schemeClr val="bg1"/>
                </a:solidFill>
              </a:rPr>
              <a:t>运动的主要特点是强烈倡导对构建软件的所有环节（从集成、测试、发布到部署和基础架构管理）进行全面的自动化和监控 </a:t>
            </a:r>
            <a:r>
              <a:rPr lang="en-US" altLang="zh-CN" sz="1800">
                <a:solidFill>
                  <a:schemeClr val="bg1"/>
                </a:solidFill>
              </a:rPr>
              <a:t>DevOps </a:t>
            </a:r>
            <a:r>
              <a:rPr lang="zh-CN" altLang="en-US" sz="1800">
                <a:solidFill>
                  <a:schemeClr val="bg1"/>
                </a:solidFill>
              </a:rPr>
              <a:t>的目标是缩短开发周期，提高部署频率和更可靠地发布，与业务目标保持一致。</a:t>
            </a:r>
          </a:p>
        </p:txBody>
      </p:sp>
    </p:spTree>
    <p:extLst>
      <p:ext uri="{BB962C8B-B14F-4D97-AF65-F5344CB8AC3E}">
        <p14:creationId xmlns:p14="http://schemas.microsoft.com/office/powerpoint/2010/main" val="2880579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DC9F4F4-D1D9-42FB-8528-950D7DCB68A7}"/>
              </a:ext>
            </a:extLst>
          </p:cNvPr>
          <p:cNvSpPr>
            <a:spLocks noGrp="1"/>
          </p:cNvSpPr>
          <p:nvPr>
            <p:ph type="title"/>
          </p:nvPr>
        </p:nvSpPr>
        <p:spPr>
          <a:xfrm>
            <a:off x="838200" y="963877"/>
            <a:ext cx="3494362" cy="4930246"/>
          </a:xfrm>
        </p:spPr>
        <p:txBody>
          <a:bodyPr>
            <a:normAutofit/>
          </a:bodyPr>
          <a:lstStyle/>
          <a:p>
            <a:pPr algn="r"/>
            <a:r>
              <a:rPr lang="zh-CN" altLang="en-US"/>
              <a:t>扩展推荐</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28D0824-09E7-4ACB-871F-C75BE6FC4D83}"/>
              </a:ext>
            </a:extLst>
          </p:cNvPr>
          <p:cNvSpPr>
            <a:spLocks noGrp="1"/>
          </p:cNvSpPr>
          <p:nvPr>
            <p:ph idx="1"/>
          </p:nvPr>
        </p:nvSpPr>
        <p:spPr>
          <a:xfrm>
            <a:off x="4976031" y="963877"/>
            <a:ext cx="6377769" cy="4930246"/>
          </a:xfrm>
        </p:spPr>
        <p:txBody>
          <a:bodyPr anchor="ctr">
            <a:normAutofit/>
          </a:bodyPr>
          <a:lstStyle/>
          <a:p>
            <a:r>
              <a:rPr lang="en-US" altLang="zh-CN" sz="2400" err="1"/>
              <a:t>DevSecOps</a:t>
            </a:r>
            <a:endParaRPr lang="en-US" altLang="zh-CN" sz="2400"/>
          </a:p>
          <a:p>
            <a:pPr lvl="1"/>
            <a:r>
              <a:rPr lang="zh-CN" altLang="en-US"/>
              <a:t>将信息安全融入日常工作</a:t>
            </a:r>
          </a:p>
        </p:txBody>
      </p:sp>
    </p:spTree>
    <p:extLst>
      <p:ext uri="{BB962C8B-B14F-4D97-AF65-F5344CB8AC3E}">
        <p14:creationId xmlns:p14="http://schemas.microsoft.com/office/powerpoint/2010/main" val="2957421591"/>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66B2C75-97D8-48C8-85EF-B5B0C7CDCD63}"/>
              </a:ext>
            </a:extLst>
          </p:cNvPr>
          <p:cNvSpPr>
            <a:spLocks noGrp="1"/>
          </p:cNvSpPr>
          <p:nvPr>
            <p:ph type="title"/>
          </p:nvPr>
        </p:nvSpPr>
        <p:spPr>
          <a:xfrm>
            <a:off x="4553733" y="548464"/>
            <a:ext cx="6798541" cy="1675623"/>
          </a:xfrm>
        </p:spPr>
        <p:txBody>
          <a:bodyPr anchor="b">
            <a:normAutofit/>
          </a:bodyPr>
          <a:lstStyle/>
          <a:p>
            <a:r>
              <a:rPr lang="zh-CN" altLang="en-US" sz="4000"/>
              <a:t>重点回顾</a:t>
            </a:r>
          </a:p>
        </p:txBody>
      </p:sp>
      <p:pic>
        <p:nvPicPr>
          <p:cNvPr id="25" name="Picture 5">
            <a:extLst>
              <a:ext uri="{FF2B5EF4-FFF2-40B4-BE49-F238E27FC236}">
                <a16:creationId xmlns:a16="http://schemas.microsoft.com/office/drawing/2014/main" id="{4ACEE293-41AD-4D8A-87A5-7C6668EECE51}"/>
              </a:ext>
            </a:extLst>
          </p:cNvPr>
          <p:cNvPicPr>
            <a:picLocks noChangeAspect="1"/>
          </p:cNvPicPr>
          <p:nvPr/>
        </p:nvPicPr>
        <p:blipFill rotWithShape="1">
          <a:blip r:embed="rId2"/>
          <a:srcRect l="4431" r="54723" b="-1"/>
          <a:stretch/>
        </p:blipFill>
        <p:spPr>
          <a:xfrm>
            <a:off x="1" y="10"/>
            <a:ext cx="4196496" cy="6857990"/>
          </a:xfrm>
          <a:prstGeom prst="rect">
            <a:avLst/>
          </a:prstGeom>
          <a:effectLst/>
        </p:spPr>
      </p:pic>
      <p:graphicFrame>
        <p:nvGraphicFramePr>
          <p:cNvPr id="26" name="内容占位符 2">
            <a:extLst>
              <a:ext uri="{FF2B5EF4-FFF2-40B4-BE49-F238E27FC236}">
                <a16:creationId xmlns:a16="http://schemas.microsoft.com/office/drawing/2014/main" id="{39E8C54D-983D-41D1-8236-875004107B79}"/>
              </a:ext>
            </a:extLst>
          </p:cNvPr>
          <p:cNvGraphicFramePr>
            <a:graphicFrameLocks noGrp="1"/>
          </p:cNvGraphicFramePr>
          <p:nvPr>
            <p:ph idx="1"/>
            <p:extLst>
              <p:ext uri="{D42A27DB-BD31-4B8C-83A1-F6EECF244321}">
                <p14:modId xmlns:p14="http://schemas.microsoft.com/office/powerpoint/2010/main" val="2962742456"/>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7332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6842984-27C3-4839-AC41-6F9BD335E658}"/>
              </a:ext>
            </a:extLst>
          </p:cNvPr>
          <p:cNvSpPr>
            <a:spLocks noGrp="1"/>
          </p:cNvSpPr>
          <p:nvPr>
            <p:ph type="title"/>
          </p:nvPr>
        </p:nvSpPr>
        <p:spPr>
          <a:xfrm>
            <a:off x="686834" y="1153572"/>
            <a:ext cx="3200400" cy="4461163"/>
          </a:xfrm>
        </p:spPr>
        <p:txBody>
          <a:bodyPr>
            <a:normAutofit/>
          </a:bodyPr>
          <a:lstStyle/>
          <a:p>
            <a:r>
              <a:rPr lang="zh-CN" altLang="en-US">
                <a:solidFill>
                  <a:srgbClr val="FFFFFF"/>
                </a:solidFill>
              </a:rPr>
              <a:t>结语</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B2EA596F-E07A-42C5-A550-A001071CC58F}"/>
              </a:ext>
            </a:extLst>
          </p:cNvPr>
          <p:cNvSpPr>
            <a:spLocks noGrp="1"/>
          </p:cNvSpPr>
          <p:nvPr>
            <p:ph idx="1"/>
          </p:nvPr>
        </p:nvSpPr>
        <p:spPr>
          <a:xfrm>
            <a:off x="4447308" y="591344"/>
            <a:ext cx="6906491" cy="5585619"/>
          </a:xfrm>
        </p:spPr>
        <p:txBody>
          <a:bodyPr anchor="ctr">
            <a:normAutofit/>
          </a:bodyPr>
          <a:lstStyle/>
          <a:p>
            <a:r>
              <a:rPr lang="zh-CN" altLang="en-US"/>
              <a:t>对于所有热爱创新、热爱变革的专业技术人士来说，我们的前方是美好而充满活力的未来。</a:t>
            </a:r>
          </a:p>
          <a:p>
            <a:endParaRPr lang="zh-CN" altLang="en-US"/>
          </a:p>
        </p:txBody>
      </p:sp>
    </p:spTree>
    <p:extLst>
      <p:ext uri="{BB962C8B-B14F-4D97-AF65-F5344CB8AC3E}">
        <p14:creationId xmlns:p14="http://schemas.microsoft.com/office/powerpoint/2010/main" val="3819865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4CCC599-305B-4EAB-B0AC-584C8E30B79D}"/>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zh-CN" altLang="en-US" sz="6000" kern="1200">
                <a:solidFill>
                  <a:schemeClr val="tx1"/>
                </a:solidFill>
                <a:latin typeface="+mj-lt"/>
                <a:ea typeface="+mj-ea"/>
                <a:cs typeface="+mj-cs"/>
              </a:rPr>
              <a:t>感谢聆听。</a:t>
            </a:r>
          </a:p>
        </p:txBody>
      </p:sp>
    </p:spTree>
    <p:extLst>
      <p:ext uri="{BB962C8B-B14F-4D97-AF65-F5344CB8AC3E}">
        <p14:creationId xmlns:p14="http://schemas.microsoft.com/office/powerpoint/2010/main" val="74580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1BDDBF-A9A0-4AD0-B70C-E2DD4F8DEA59}"/>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2F07765-9EB8-42FE-BE7B-B0E749A33C54}"/>
              </a:ext>
            </a:extLst>
          </p:cNvPr>
          <p:cNvSpPr>
            <a:spLocks noGrp="1"/>
          </p:cNvSpPr>
          <p:nvPr>
            <p:ph type="title"/>
          </p:nvPr>
        </p:nvSpPr>
        <p:spPr>
          <a:xfrm>
            <a:off x="594804" y="640263"/>
            <a:ext cx="6619811" cy="1344975"/>
          </a:xfrm>
        </p:spPr>
        <p:txBody>
          <a:bodyPr>
            <a:normAutofit/>
          </a:bodyPr>
          <a:lstStyle/>
          <a:p>
            <a:r>
              <a:rPr lang="en-US" altLang="zh-CN" sz="4000"/>
              <a:t>DevOps</a:t>
            </a:r>
            <a:r>
              <a:rPr lang="zh-CN" altLang="en-US" sz="4000"/>
              <a:t> </a:t>
            </a:r>
            <a:r>
              <a:rPr lang="en-US" altLang="zh-CN" sz="4000"/>
              <a:t>– 2021</a:t>
            </a:r>
            <a:r>
              <a:rPr lang="zh-CN" altLang="en-US" sz="4000"/>
              <a:t>年</a:t>
            </a:r>
            <a:r>
              <a:rPr lang="en-US" altLang="zh-CN" sz="4000"/>
              <a:t>wiki</a:t>
            </a:r>
            <a:r>
              <a:rPr lang="zh-CN" altLang="en-US" sz="4000"/>
              <a:t>定义</a:t>
            </a:r>
          </a:p>
        </p:txBody>
      </p:sp>
      <p:graphicFrame>
        <p:nvGraphicFramePr>
          <p:cNvPr id="5" name="内容占位符 2">
            <a:extLst>
              <a:ext uri="{FF2B5EF4-FFF2-40B4-BE49-F238E27FC236}">
                <a16:creationId xmlns:a16="http://schemas.microsoft.com/office/drawing/2014/main" id="{FDC753B7-C442-4A7C-A381-718F40CD7755}"/>
              </a:ext>
            </a:extLst>
          </p:cNvPr>
          <p:cNvGraphicFramePr>
            <a:graphicFrameLocks noGrp="1"/>
          </p:cNvGraphicFramePr>
          <p:nvPr>
            <p:ph idx="1"/>
            <p:extLst>
              <p:ext uri="{D42A27DB-BD31-4B8C-83A1-F6EECF244321}">
                <p14:modId xmlns:p14="http://schemas.microsoft.com/office/powerpoint/2010/main" val="3575309844"/>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334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FD0E8E8-C530-4B2D-A01A-CCD47590B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2F07765-9EB8-42FE-BE7B-B0E749A33C54}"/>
              </a:ext>
            </a:extLst>
          </p:cNvPr>
          <p:cNvSpPr>
            <a:spLocks noGrp="1"/>
          </p:cNvSpPr>
          <p:nvPr>
            <p:ph type="title"/>
          </p:nvPr>
        </p:nvSpPr>
        <p:spPr>
          <a:xfrm>
            <a:off x="1463040" y="1091821"/>
            <a:ext cx="3781109" cy="4674358"/>
          </a:xfrm>
        </p:spPr>
        <p:txBody>
          <a:bodyPr anchor="ctr">
            <a:normAutofit/>
          </a:bodyPr>
          <a:lstStyle/>
          <a:p>
            <a:r>
              <a:rPr lang="en-US" altLang="zh-CN" sz="6600">
                <a:solidFill>
                  <a:schemeClr val="tx1">
                    <a:lumMod val="85000"/>
                    <a:lumOff val="15000"/>
                  </a:schemeClr>
                </a:solidFill>
              </a:rPr>
              <a:t>DevOps</a:t>
            </a:r>
            <a:r>
              <a:rPr lang="zh-CN" altLang="en-US" sz="6600">
                <a:solidFill>
                  <a:schemeClr val="tx1">
                    <a:lumMod val="85000"/>
                    <a:lumOff val="15000"/>
                  </a:schemeClr>
                </a:solidFill>
              </a:rPr>
              <a:t> </a:t>
            </a:r>
            <a:r>
              <a:rPr lang="en-US" altLang="zh-CN" sz="6600">
                <a:solidFill>
                  <a:schemeClr val="tx1">
                    <a:lumMod val="85000"/>
                    <a:lumOff val="15000"/>
                  </a:schemeClr>
                </a:solidFill>
              </a:rPr>
              <a:t>– </a:t>
            </a:r>
            <a:r>
              <a:rPr lang="zh-CN" altLang="en-US" sz="6600">
                <a:solidFill>
                  <a:schemeClr val="tx1">
                    <a:lumMod val="85000"/>
                    <a:lumOff val="15000"/>
                  </a:schemeClr>
                </a:solidFill>
              </a:rPr>
              <a:t>中文</a:t>
            </a:r>
            <a:r>
              <a:rPr lang="en-US" altLang="zh-CN" sz="6600">
                <a:solidFill>
                  <a:schemeClr val="tx1">
                    <a:lumMod val="85000"/>
                    <a:lumOff val="15000"/>
                  </a:schemeClr>
                </a:solidFill>
              </a:rPr>
              <a:t>wiki</a:t>
            </a:r>
            <a:r>
              <a:rPr lang="zh-CN" altLang="en-US" sz="6600">
                <a:solidFill>
                  <a:schemeClr val="tx1">
                    <a:lumMod val="85000"/>
                    <a:lumOff val="15000"/>
                  </a:schemeClr>
                </a:solidFill>
              </a:rPr>
              <a:t>定义</a:t>
            </a:r>
          </a:p>
        </p:txBody>
      </p:sp>
      <p:sp>
        <p:nvSpPr>
          <p:cNvPr id="40" name="Freeform: Shape 39">
            <a:extLst>
              <a:ext uri="{FF2B5EF4-FFF2-40B4-BE49-F238E27FC236}">
                <a16:creationId xmlns:a16="http://schemas.microsoft.com/office/drawing/2014/main" id="{5C2A4E45-CE29-4882-AF90-F4E1AC9E4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7641" y="0"/>
            <a:ext cx="6542835" cy="6858000"/>
          </a:xfrm>
          <a:custGeom>
            <a:avLst/>
            <a:gdLst>
              <a:gd name="connsiteX0" fmla="*/ 1397169 w 6542835"/>
              <a:gd name="connsiteY0" fmla="*/ 0 h 6858000"/>
              <a:gd name="connsiteX1" fmla="*/ 6542835 w 6542835"/>
              <a:gd name="connsiteY1" fmla="*/ 0 h 6858000"/>
              <a:gd name="connsiteX2" fmla="*/ 6542835 w 6542835"/>
              <a:gd name="connsiteY2" fmla="*/ 6858000 h 6858000"/>
              <a:gd name="connsiteX3" fmla="*/ 1639958 w 6542835"/>
              <a:gd name="connsiteY3" fmla="*/ 6858000 h 6858000"/>
              <a:gd name="connsiteX4" fmla="*/ 1521013 w 6542835"/>
              <a:gd name="connsiteY4" fmla="*/ 6754967 h 6858000"/>
              <a:gd name="connsiteX5" fmla="*/ 0 w 6542835"/>
              <a:gd name="connsiteY5" fmla="*/ 3318447 h 6858000"/>
              <a:gd name="connsiteX6" fmla="*/ 1359779 w 6542835"/>
              <a:gd name="connsiteY6" fmla="*/ 356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2835" h="6858000">
                <a:moveTo>
                  <a:pt x="1397169" y="0"/>
                </a:moveTo>
                <a:lnTo>
                  <a:pt x="6542835" y="0"/>
                </a:lnTo>
                <a:lnTo>
                  <a:pt x="6542835" y="6858000"/>
                </a:lnTo>
                <a:lnTo>
                  <a:pt x="1639958" y="6858000"/>
                </a:lnTo>
                <a:lnTo>
                  <a:pt x="1521013" y="6754967"/>
                </a:lnTo>
                <a:cubicBezTo>
                  <a:pt x="586622" y="5905710"/>
                  <a:pt x="0" y="4680585"/>
                  <a:pt x="0" y="3318447"/>
                </a:cubicBezTo>
                <a:cubicBezTo>
                  <a:pt x="0" y="2036434"/>
                  <a:pt x="519638" y="875790"/>
                  <a:pt x="1359779" y="356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Oval 41">
            <a:extLst>
              <a:ext uri="{FF2B5EF4-FFF2-40B4-BE49-F238E27FC236}">
                <a16:creationId xmlns:a16="http://schemas.microsoft.com/office/drawing/2014/main" id="{B87BF251-0F3D-4FED-A71D-D1564D1D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064" y="1226650"/>
            <a:ext cx="548640" cy="548640"/>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C0F80DFC-077A-4A53-AF1A-600D9F1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07055" y="0"/>
            <a:ext cx="2234723" cy="1723952"/>
          </a:xfrm>
          <a:custGeom>
            <a:avLst/>
            <a:gdLst>
              <a:gd name="connsiteX0" fmla="*/ 1735930 w 2234723"/>
              <a:gd name="connsiteY0" fmla="*/ 1723952 h 1723952"/>
              <a:gd name="connsiteX1" fmla="*/ 2234723 w 2234723"/>
              <a:gd name="connsiteY1" fmla="*/ 1723952 h 1723952"/>
              <a:gd name="connsiteX2" fmla="*/ 2220570 w 2234723"/>
              <a:gd name="connsiteY2" fmla="*/ 1665525 h 1723952"/>
              <a:gd name="connsiteX3" fmla="*/ 118986 w 2234723"/>
              <a:gd name="connsiteY3" fmla="*/ 3008 h 1723952"/>
              <a:gd name="connsiteX4" fmla="*/ 0 w 2234723"/>
              <a:gd name="connsiteY4" fmla="*/ 0 h 1723952"/>
              <a:gd name="connsiteX5" fmla="*/ 0 w 2234723"/>
              <a:gd name="connsiteY5" fmla="*/ 474250 h 1723952"/>
              <a:gd name="connsiteX6" fmla="*/ 187921 w 2234723"/>
              <a:gd name="connsiteY6" fmla="*/ 483739 h 1723952"/>
              <a:gd name="connsiteX7" fmla="*/ 1656728 w 2234723"/>
              <a:gd name="connsiteY7" fmla="*/ 1515386 h 17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4723" h="1723952">
                <a:moveTo>
                  <a:pt x="1735930" y="1723952"/>
                </a:moveTo>
                <a:lnTo>
                  <a:pt x="2234723" y="1723952"/>
                </a:lnTo>
                <a:lnTo>
                  <a:pt x="2220570" y="1665525"/>
                </a:lnTo>
                <a:cubicBezTo>
                  <a:pt x="1951414" y="739745"/>
                  <a:pt x="1119014" y="53700"/>
                  <a:pt x="118986" y="3008"/>
                </a:cubicBezTo>
                <a:lnTo>
                  <a:pt x="0" y="0"/>
                </a:lnTo>
                <a:lnTo>
                  <a:pt x="0" y="474250"/>
                </a:lnTo>
                <a:lnTo>
                  <a:pt x="187921" y="483739"/>
                </a:lnTo>
                <a:cubicBezTo>
                  <a:pt x="836688" y="549625"/>
                  <a:pt x="1385706" y="952924"/>
                  <a:pt x="1656728" y="1515386"/>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内容占位符 2">
            <a:extLst>
              <a:ext uri="{FF2B5EF4-FFF2-40B4-BE49-F238E27FC236}">
                <a16:creationId xmlns:a16="http://schemas.microsoft.com/office/drawing/2014/main" id="{45F5D067-50B7-4407-BA09-7E6E75B9B26C}"/>
              </a:ext>
            </a:extLst>
          </p:cNvPr>
          <p:cNvSpPr>
            <a:spLocks noGrp="1"/>
          </p:cNvSpPr>
          <p:nvPr>
            <p:ph idx="1"/>
          </p:nvPr>
        </p:nvSpPr>
        <p:spPr>
          <a:xfrm>
            <a:off x="6857999" y="1849272"/>
            <a:ext cx="4544705" cy="3159456"/>
          </a:xfrm>
        </p:spPr>
        <p:txBody>
          <a:bodyPr anchor="ctr">
            <a:normAutofit/>
          </a:bodyPr>
          <a:lstStyle/>
          <a:p>
            <a:r>
              <a:rPr lang="en-US" altLang="zh-CN" sz="1800" b="1" i="0">
                <a:solidFill>
                  <a:schemeClr val="bg1"/>
                </a:solidFill>
                <a:effectLst/>
                <a:latin typeface="Arial" panose="020B0604020202020204" pitchFamily="34" charset="0"/>
              </a:rPr>
              <a:t>DevOps</a:t>
            </a:r>
            <a:r>
              <a:rPr lang="zh-CN" altLang="en-US" sz="1800" b="0" i="0">
                <a:solidFill>
                  <a:schemeClr val="bg1"/>
                </a:solidFill>
                <a:effectLst/>
                <a:latin typeface="Arial" panose="020B0604020202020204" pitchFamily="34" charset="0"/>
              </a:rPr>
              <a:t>（</a:t>
            </a:r>
            <a:r>
              <a:rPr lang="en-US" altLang="zh-CN" sz="1800" b="1" i="0">
                <a:solidFill>
                  <a:schemeClr val="bg1"/>
                </a:solidFill>
                <a:effectLst/>
                <a:latin typeface="Arial" panose="020B0604020202020204" pitchFamily="34" charset="0"/>
              </a:rPr>
              <a:t>Dev</a:t>
            </a:r>
            <a:r>
              <a:rPr lang="en-US" altLang="zh-CN" sz="1800" b="0" i="0">
                <a:solidFill>
                  <a:schemeClr val="bg1"/>
                </a:solidFill>
                <a:effectLst/>
                <a:latin typeface="Arial" panose="020B0604020202020204" pitchFamily="34" charset="0"/>
              </a:rPr>
              <a:t>elopment</a:t>
            </a:r>
            <a:r>
              <a:rPr lang="zh-CN" altLang="en-US" sz="1800" b="0" i="0">
                <a:solidFill>
                  <a:schemeClr val="bg1"/>
                </a:solidFill>
                <a:effectLst/>
                <a:latin typeface="Arial" panose="020B0604020202020204" pitchFamily="34" charset="0"/>
              </a:rPr>
              <a:t>和</a:t>
            </a:r>
            <a:r>
              <a:rPr lang="en-US" altLang="zh-CN" sz="1800" b="1" i="0">
                <a:solidFill>
                  <a:schemeClr val="bg1"/>
                </a:solidFill>
                <a:effectLst/>
                <a:latin typeface="Arial" panose="020B0604020202020204" pitchFamily="34" charset="0"/>
              </a:rPr>
              <a:t>Op</a:t>
            </a:r>
            <a:r>
              <a:rPr lang="en-US" altLang="zh-CN" sz="1800" b="0" i="0">
                <a:solidFill>
                  <a:schemeClr val="bg1"/>
                </a:solidFill>
                <a:effectLst/>
                <a:latin typeface="Arial" panose="020B0604020202020204" pitchFamily="34" charset="0"/>
              </a:rPr>
              <a:t>erations</a:t>
            </a:r>
            <a:r>
              <a:rPr lang="zh-CN" altLang="en-US" sz="1800" b="0" i="0">
                <a:solidFill>
                  <a:schemeClr val="bg1"/>
                </a:solidFill>
                <a:effectLst/>
                <a:latin typeface="Arial" panose="020B0604020202020204" pitchFamily="34" charset="0"/>
              </a:rPr>
              <a:t>的组合词）是一种重视“软件开发人员（</a:t>
            </a:r>
            <a:r>
              <a:rPr lang="en-US" altLang="zh-CN" sz="1800" b="0" i="0">
                <a:solidFill>
                  <a:schemeClr val="bg1"/>
                </a:solidFill>
                <a:effectLst/>
                <a:latin typeface="Arial" panose="020B0604020202020204" pitchFamily="34" charset="0"/>
              </a:rPr>
              <a:t>Dev</a:t>
            </a:r>
            <a:r>
              <a:rPr lang="zh-CN" altLang="en-US" sz="1800" b="0" i="0">
                <a:solidFill>
                  <a:schemeClr val="bg1"/>
                </a:solidFill>
                <a:effectLst/>
                <a:latin typeface="Arial" panose="020B0604020202020204" pitchFamily="34" charset="0"/>
              </a:rPr>
              <a:t>）”和“</a:t>
            </a:r>
            <a:r>
              <a:rPr lang="en-US" altLang="zh-CN" sz="1800" b="0" i="0">
                <a:solidFill>
                  <a:schemeClr val="bg1"/>
                </a:solidFill>
                <a:effectLst/>
                <a:latin typeface="Arial" panose="020B0604020202020204" pitchFamily="34" charset="0"/>
              </a:rPr>
              <a:t>IT</a:t>
            </a:r>
            <a:r>
              <a:rPr lang="zh-CN" altLang="en-US" sz="1800" b="0" i="0">
                <a:solidFill>
                  <a:schemeClr val="bg1"/>
                </a:solidFill>
                <a:effectLst/>
                <a:latin typeface="Arial" panose="020B0604020202020204" pitchFamily="34" charset="0"/>
              </a:rPr>
              <a:t>运维技术人员（</a:t>
            </a:r>
            <a:r>
              <a:rPr lang="en-US" altLang="zh-CN" sz="1800" b="0" i="0">
                <a:solidFill>
                  <a:schemeClr val="bg1"/>
                </a:solidFill>
                <a:effectLst/>
                <a:latin typeface="Arial" panose="020B0604020202020204" pitchFamily="34" charset="0"/>
              </a:rPr>
              <a:t>Ops</a:t>
            </a:r>
            <a:r>
              <a:rPr lang="zh-CN" altLang="en-US" sz="1800" b="0" i="0">
                <a:solidFill>
                  <a:schemeClr val="bg1"/>
                </a:solidFill>
                <a:effectLst/>
                <a:latin typeface="Arial" panose="020B0604020202020204" pitchFamily="34" charset="0"/>
              </a:rPr>
              <a:t>）”之间</a:t>
            </a:r>
            <a:r>
              <a:rPr lang="zh-CN" altLang="en-US" sz="1800" b="1" i="0">
                <a:solidFill>
                  <a:schemeClr val="accent4">
                    <a:lumMod val="60000"/>
                    <a:lumOff val="40000"/>
                  </a:schemeClr>
                </a:solidFill>
                <a:effectLst/>
                <a:latin typeface="Arial" panose="020B0604020202020204" pitchFamily="34" charset="0"/>
              </a:rPr>
              <a:t>沟通合作</a:t>
            </a:r>
            <a:r>
              <a:rPr lang="zh-CN" altLang="en-US" sz="1800" b="0" i="0">
                <a:solidFill>
                  <a:schemeClr val="bg1"/>
                </a:solidFill>
                <a:effectLst/>
                <a:latin typeface="Arial" panose="020B0604020202020204" pitchFamily="34" charset="0"/>
              </a:rPr>
              <a:t>的文化、</a:t>
            </a:r>
            <a:r>
              <a:rPr lang="zh-CN" altLang="en-US" sz="1800" i="0">
                <a:solidFill>
                  <a:schemeClr val="bg1"/>
                </a:solidFill>
                <a:effectLst/>
                <a:latin typeface="Arial" panose="020B0604020202020204" pitchFamily="34" charset="0"/>
              </a:rPr>
              <a:t>运动</a:t>
            </a:r>
            <a:r>
              <a:rPr lang="zh-CN" altLang="en-US" sz="1800" b="0" i="0">
                <a:solidFill>
                  <a:schemeClr val="bg1"/>
                </a:solidFill>
                <a:effectLst/>
                <a:latin typeface="Arial" panose="020B0604020202020204" pitchFamily="34" charset="0"/>
              </a:rPr>
              <a:t>或惯例。透过自动化“软件交付”和“架构变更”的流程，来使得构建、测试、发布软件能够更加地快捷、频繁和可靠。</a:t>
            </a:r>
            <a:endParaRPr lang="zh-CN" altLang="en-US" sz="1800">
              <a:solidFill>
                <a:schemeClr val="bg1"/>
              </a:solidFill>
            </a:endParaRPr>
          </a:p>
        </p:txBody>
      </p:sp>
    </p:spTree>
    <p:extLst>
      <p:ext uri="{BB962C8B-B14F-4D97-AF65-F5344CB8AC3E}">
        <p14:creationId xmlns:p14="http://schemas.microsoft.com/office/powerpoint/2010/main" val="1011722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a:extLst>
              <a:ext uri="{FF2B5EF4-FFF2-40B4-BE49-F238E27FC236}">
                <a16:creationId xmlns:a16="http://schemas.microsoft.com/office/drawing/2014/main" id="{D4AA3268-EB7A-4128-85F4-19EB439B189B}"/>
              </a:ext>
            </a:extLst>
          </p:cNvPr>
          <p:cNvSpPr>
            <a:spLocks noGrp="1"/>
          </p:cNvSpPr>
          <p:nvPr>
            <p:ph type="title"/>
          </p:nvPr>
        </p:nvSpPr>
        <p:spPr>
          <a:xfrm>
            <a:off x="786385" y="841248"/>
            <a:ext cx="3515244" cy="5340097"/>
          </a:xfrm>
        </p:spPr>
        <p:txBody>
          <a:bodyPr anchor="ctr">
            <a:normAutofit/>
          </a:bodyPr>
          <a:lstStyle/>
          <a:p>
            <a:r>
              <a:rPr lang="en-US" altLang="zh-CN" sz="4800">
                <a:solidFill>
                  <a:schemeClr val="bg1"/>
                </a:solidFill>
              </a:rPr>
              <a:t>DevOps </a:t>
            </a:r>
            <a:r>
              <a:rPr lang="zh-CN" altLang="en-US" sz="4800">
                <a:solidFill>
                  <a:schemeClr val="bg1"/>
                </a:solidFill>
              </a:rPr>
              <a:t>发展背景</a:t>
            </a:r>
          </a:p>
        </p:txBody>
      </p:sp>
      <p:graphicFrame>
        <p:nvGraphicFramePr>
          <p:cNvPr id="5" name="内容占位符 2">
            <a:extLst>
              <a:ext uri="{FF2B5EF4-FFF2-40B4-BE49-F238E27FC236}">
                <a16:creationId xmlns:a16="http://schemas.microsoft.com/office/drawing/2014/main" id="{C95E3802-1613-4BA7-9BE2-03AD90B6B1DD}"/>
              </a:ext>
            </a:extLst>
          </p:cNvPr>
          <p:cNvGraphicFramePr>
            <a:graphicFrameLocks noGrp="1"/>
          </p:cNvGraphicFramePr>
          <p:nvPr>
            <p:ph idx="1"/>
            <p:extLst>
              <p:ext uri="{D42A27DB-BD31-4B8C-83A1-F6EECF244321}">
                <p14:modId xmlns:p14="http://schemas.microsoft.com/office/powerpoint/2010/main" val="376496048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79413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63</Slides>
  <Notes>3</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主题​​</vt:lpstr>
      <vt:lpstr>DevOps 原则与实践</vt:lpstr>
      <vt:lpstr>目录</vt:lpstr>
      <vt:lpstr>什么是 DevOps ?</vt:lpstr>
      <vt:lpstr>DevOps 源起</vt:lpstr>
      <vt:lpstr>DevOps  字面意思 （片面理解）</vt:lpstr>
      <vt:lpstr>DevOps – 2017-2020年wiki定义</vt:lpstr>
      <vt:lpstr>DevOps – 2021年wiki定义</vt:lpstr>
      <vt:lpstr>DevOps – 中文wiki定义</vt:lpstr>
      <vt:lpstr>DevOps 发展背景</vt:lpstr>
      <vt:lpstr>DevOps 的新态势</vt:lpstr>
      <vt:lpstr>业务发展对软件的依赖</vt:lpstr>
      <vt:lpstr>精益管理理论</vt:lpstr>
      <vt:lpstr>软件产品开发中的活动浪费</vt:lpstr>
      <vt:lpstr>DevOps 跟谁有关</vt:lpstr>
      <vt:lpstr>DevOps 闭环模型（业务与IT的闭环）</vt:lpstr>
      <vt:lpstr>PowerPoint Presentation</vt:lpstr>
      <vt:lpstr>DevOps 核心内容</vt:lpstr>
      <vt:lpstr>黄金圈法则</vt:lpstr>
      <vt:lpstr>DevOps 原则</vt:lpstr>
      <vt:lpstr>流动原则</vt:lpstr>
      <vt:lpstr>流动原则</vt:lpstr>
      <vt:lpstr>反馈原则</vt:lpstr>
      <vt:lpstr>反馈原则</vt:lpstr>
      <vt:lpstr>持续学习与实验原则</vt:lpstr>
      <vt:lpstr>DevOps 实践</vt:lpstr>
      <vt:lpstr>设计组织结构</vt:lpstr>
      <vt:lpstr>PowerPoint Presentation</vt:lpstr>
      <vt:lpstr>设计组织结构</vt:lpstr>
      <vt:lpstr>运维融入项目开发工作</vt:lpstr>
      <vt:lpstr>流动的技术实践</vt:lpstr>
      <vt:lpstr>运行部署流水线的基础</vt:lpstr>
      <vt:lpstr>实现快速可靠的自动化测试</vt:lpstr>
      <vt:lpstr>代码持续集成</vt:lpstr>
      <vt:lpstr>自动化和低风险发布</vt:lpstr>
      <vt:lpstr>自动化和低风险发布</vt:lpstr>
      <vt:lpstr>自动化和低风险发布</vt:lpstr>
      <vt:lpstr>降低发布风险的架构</vt:lpstr>
      <vt:lpstr>反馈的技术实践</vt:lpstr>
      <vt:lpstr>建立遥测系统</vt:lpstr>
      <vt:lpstr>可观察性</vt:lpstr>
      <vt:lpstr>OpenTelemetry（Tracing+Metris）</vt:lpstr>
      <vt:lpstr>建立遥测系统</vt:lpstr>
      <vt:lpstr>建立遥测系统</vt:lpstr>
      <vt:lpstr>建立遥测系统</vt:lpstr>
      <vt:lpstr>建立遥测系统</vt:lpstr>
      <vt:lpstr>智能告警</vt:lpstr>
      <vt:lpstr>智能告警 – AIDevOps发展的一部分</vt:lpstr>
      <vt:lpstr>应用反馈实现安全部署</vt:lpstr>
      <vt:lpstr>应用A/B测试</vt:lpstr>
      <vt:lpstr>建立评审和协作流程</vt:lpstr>
      <vt:lpstr>建立评审和协作流程</vt:lpstr>
      <vt:lpstr>持续学习与实验的技术实践</vt:lpstr>
      <vt:lpstr>将学习融入日常工作</vt:lpstr>
      <vt:lpstr>将学习融入日常工作</vt:lpstr>
      <vt:lpstr>将局部经验转化为全局改进</vt:lpstr>
      <vt:lpstr>将局部经验转化为全局改进</vt:lpstr>
      <vt:lpstr>将局部经验转化为全局改进</vt:lpstr>
      <vt:lpstr>将局部经验转化为全局改进</vt:lpstr>
      <vt:lpstr>预留组织学习和改进的时间</vt:lpstr>
      <vt:lpstr>扩展推荐</vt:lpstr>
      <vt:lpstr>重点回顾</vt:lpstr>
      <vt:lpstr>结语</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原则、模式与实践</dc:title>
  <dc:creator>L C</dc:creator>
  <cp:revision>1</cp:revision>
  <dcterms:created xsi:type="dcterms:W3CDTF">2021-04-21T07:26:40Z</dcterms:created>
  <dcterms:modified xsi:type="dcterms:W3CDTF">2021-05-20T08:50:54Z</dcterms:modified>
</cp:coreProperties>
</file>